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2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B0689-10AA-45E6-8EB6-F664C26DFACD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B6ACE-1DA0-49EE-B553-8335A8E48C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536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27394-23F1-4398-AB6A-FBD8C279F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6B8735-A7E3-407C-8415-47FC64C4A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F7B4A-CB13-40FE-97B2-5C8D7421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68D3F-F8BD-4210-A6DD-D16AC68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12E77-49F2-43A6-9883-24F50521A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A87B2B-B158-46C6-BE26-D7BB0EC8C0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694" y="5579043"/>
            <a:ext cx="1219306" cy="77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24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22EE5-76FB-4521-89EC-7A9689A0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6EDAF-4F3C-4E14-A99F-0BC8A5341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6EEA9-9AA1-4163-A2F0-6A03B288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F0531-9008-45AA-8854-697AFB00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11C-CAA6-4843-9F46-BB9386F19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83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63993-C18A-4866-A064-6159ADB9C4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60F4A-77F1-4E5E-BE76-FC2CC0176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F3D19-6315-4FA7-80CE-49A5F7D3E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CB373-6150-4BFA-9FF9-7F04B356D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5FF27-5BD3-4EC8-B208-8EE7A313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44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946DD-C5B9-4AB1-A7AA-56F4677A4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4CED4-9ACF-4ED6-B760-C0D78B76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C37E4-F8C5-459E-BD75-B761FD54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3B4F-37A7-4247-B8E9-AC21A0AE7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E7E70-A8D6-4A99-9C22-024D8E31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9555A1-3A8A-48E5-944F-30EBA5C7FE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494" y="5399656"/>
            <a:ext cx="1219306" cy="7773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8426735-C0D6-44B1-AD2B-67CAA9FCCF9F}"/>
              </a:ext>
            </a:extLst>
          </p:cNvPr>
          <p:cNvSpPr/>
          <p:nvPr userDrawn="1"/>
        </p:nvSpPr>
        <p:spPr>
          <a:xfrm>
            <a:off x="1" y="0"/>
            <a:ext cx="8382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56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81950-A4D4-40F1-B28F-1BE3F082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F8070-5152-426B-B781-B93180596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B912C-6A60-4397-AC45-0D2A50145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CA867-7F3A-4718-970F-20AC52B4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CC5C5-C686-41AE-9E6F-F4719469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26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26CD-58CC-4F50-BE0C-8859136A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62FC6-974D-4B0C-8356-04AEAC0A8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CA31B-C1A8-44CB-9C52-07F26C5A3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9315E-782F-49A6-9075-C3CDF6136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48B81-341F-4B42-A4B8-BBEBF61A5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13383-8B3E-4CCF-A917-FCD4452B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8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D24B-456A-4709-82A7-2A895CF2B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76900-A3EF-4825-98F4-378FA3FB5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9FCDF-81D3-42DB-8657-51B208635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FD83D6-B6C5-4C25-A7E1-6581C7161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2932E1-9DB9-4A48-A2E2-F96E4790B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AE361A-D31A-4993-855B-82584B635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137C01-205A-453A-A58B-FD4965B1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467C4B-2C8A-40FD-9748-44337D0F9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99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15EC7-902E-4A2C-A6E9-3E37FB3D3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6FA982-49A2-41FE-A9B1-BE8EADC5C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73C0AE-E4D7-4D57-8384-AF3E433BB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58900-A66D-42A6-9B08-60EDB3C6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CEDCC-31F7-49C1-8458-9CFC0353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6BB4E6-7398-40FD-AC69-78C92CB4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67552-56C6-40BE-8F39-514B0543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54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EBDC1-EC07-4221-8718-95BB6AB2A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FCE8B-BBFF-41B5-AA97-91D5F14FE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C5731-7180-4EE1-8F96-6CE971F84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1D9F0-6592-45DF-A0E8-AF56E470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D52DF6-783D-4B68-80C4-65936E2B2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A8577-3B9E-4BD2-B874-F9922FB4A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12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5BEA9-4B41-4667-B671-1D48F047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96080B-4F54-4EA6-BA1B-1B47C905E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817219-0E19-4BA0-A24C-DB5983CA7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3DB9CF-6813-4E66-99A8-118F419A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44389-D5C2-4B5E-A2A7-0CBAEF59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50404-1E3A-4071-AC62-FC7D02D3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7816F-A5F9-4B9A-ACDB-6B21B595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1A337-DDF4-4CA2-9684-D73264BD7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94ADC-0857-421C-8F51-F721FEE61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A3184-E9A8-44CB-8DB4-1EC9CFEAA3D2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851EB-F329-4260-852B-26CAF0CE7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B65E3-9E15-4CCC-A7BB-A6E1F3DE6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43245-4957-49FA-A40B-141A2E9A07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C61A-562F-4479-8A6A-B48D917584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11F87-98A9-4E13-B5B2-585BACE9A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27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9614-C330-4754-889A-1CD81432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759A-CDB0-4C3F-B5D1-43A4FC665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057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5C3941-0157-47E6-BF4A-1BAE3F741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624" y="6266876"/>
            <a:ext cx="602415" cy="414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183A30-FB5C-4F13-86AD-FF293C3F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Any 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C89821-5492-4A16-9E29-EF5EBC56BF75}"/>
              </a:ext>
            </a:extLst>
          </p:cNvPr>
          <p:cNvSpPr txBox="1"/>
          <p:nvPr/>
        </p:nvSpPr>
        <p:spPr>
          <a:xfrm>
            <a:off x="1350499" y="5908431"/>
            <a:ext cx="2925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       a.c.barker@ljmu.ac.uk</a:t>
            </a:r>
          </a:p>
          <a:p>
            <a:r>
              <a:rPr lang="en-GB" sz="2000" dirty="0"/>
              <a:t>      @</a:t>
            </a:r>
            <a:r>
              <a:rPr lang="en-GB" sz="2000" dirty="0" err="1"/>
              <a:t>andcarebarker</a:t>
            </a:r>
            <a:endParaRPr lang="en-GB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B1D37C-89BE-45C0-96D5-FEF0D8CA7633}"/>
              </a:ext>
            </a:extLst>
          </p:cNvPr>
          <p:cNvSpPr/>
          <p:nvPr/>
        </p:nvSpPr>
        <p:spPr>
          <a:xfrm>
            <a:off x="1264800" y="5902987"/>
            <a:ext cx="753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📧</a:t>
            </a:r>
          </a:p>
        </p:txBody>
      </p:sp>
    </p:spTree>
    <p:extLst>
      <p:ext uri="{BB962C8B-B14F-4D97-AF65-F5344CB8AC3E}">
        <p14:creationId xmlns:p14="http://schemas.microsoft.com/office/powerpoint/2010/main" val="315408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SG presentation template" id="{C97055CC-6C63-446E-89D6-9188937AE668}" vid="{FAE96658-A209-42F9-8472-E87BFF5FB1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UKSG presentation template</Template>
  <TotalTime>0</TotalTime>
  <Words>19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</dc:creator>
  <cp:lastModifiedBy>Bev</cp:lastModifiedBy>
  <cp:revision>1</cp:revision>
  <cp:lastPrinted>2018-04-24T08:35:19Z</cp:lastPrinted>
  <dcterms:created xsi:type="dcterms:W3CDTF">2020-01-30T16:29:03Z</dcterms:created>
  <dcterms:modified xsi:type="dcterms:W3CDTF">2020-01-30T16:29:36Z</dcterms:modified>
</cp:coreProperties>
</file>