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306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258" r:id="rId12"/>
    <p:sldId id="260" r:id="rId13"/>
    <p:sldId id="261" r:id="rId14"/>
    <p:sldId id="259" r:id="rId15"/>
    <p:sldId id="267" r:id="rId16"/>
    <p:sldId id="295" r:id="rId17"/>
    <p:sldId id="305" r:id="rId18"/>
    <p:sldId id="304" r:id="rId19"/>
    <p:sldId id="271" r:id="rId20"/>
    <p:sldId id="270" r:id="rId21"/>
    <p:sldId id="272" r:id="rId22"/>
    <p:sldId id="273" r:id="rId23"/>
    <p:sldId id="274" r:id="rId24"/>
    <p:sldId id="275" r:id="rId25"/>
    <p:sldId id="268" r:id="rId26"/>
    <p:sldId id="265" r:id="rId27"/>
    <p:sldId id="283" r:id="rId28"/>
    <p:sldId id="284" r:id="rId29"/>
    <p:sldId id="285" r:id="rId30"/>
    <p:sldId id="286" r:id="rId31"/>
    <p:sldId id="282" r:id="rId32"/>
    <p:sldId id="269" r:id="rId33"/>
    <p:sldId id="280" r:id="rId34"/>
    <p:sldId id="281" r:id="rId35"/>
    <p:sldId id="264" r:id="rId36"/>
    <p:sldId id="307" r:id="rId37"/>
    <p:sldId id="308" r:id="rId38"/>
    <p:sldId id="293" r:id="rId39"/>
    <p:sldId id="27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 varScale="1">
        <p:scale>
          <a:sx n="105" d="100"/>
          <a:sy n="105" d="100"/>
        </p:scale>
        <p:origin x="-1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D78766-0BAD-43F5-96D5-632A2307B45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D81C261-FF7E-4963-83FC-B8E4F05AF675}">
      <dgm:prSet phldrT="[Text]"/>
      <dgm:spPr>
        <a:effectLst/>
      </dgm:spPr>
      <dgm:t>
        <a:bodyPr/>
        <a:lstStyle/>
        <a:p>
          <a:pPr algn="ctr"/>
          <a:r>
            <a:rPr lang="en-GB" dirty="0" smtClean="0"/>
            <a:t>Set-up</a:t>
          </a:r>
          <a:endParaRPr lang="en-GB" dirty="0"/>
        </a:p>
      </dgm:t>
    </dgm:pt>
    <dgm:pt modelId="{C43888CA-6356-4D5D-BF9D-A4A4E7CD3CC1}" type="parTrans" cxnId="{E8377064-74D7-4A3B-852F-AFF9A09544E3}">
      <dgm:prSet/>
      <dgm:spPr/>
      <dgm:t>
        <a:bodyPr/>
        <a:lstStyle/>
        <a:p>
          <a:endParaRPr lang="en-GB"/>
        </a:p>
      </dgm:t>
    </dgm:pt>
    <dgm:pt modelId="{14612168-C26F-43D3-85FE-A3791175E1BF}" type="sibTrans" cxnId="{E8377064-74D7-4A3B-852F-AFF9A09544E3}">
      <dgm:prSet/>
      <dgm:spPr/>
      <dgm:t>
        <a:bodyPr/>
        <a:lstStyle/>
        <a:p>
          <a:endParaRPr lang="en-GB"/>
        </a:p>
      </dgm:t>
    </dgm:pt>
    <dgm:pt modelId="{7EF7900C-F163-48F1-8F29-BC9C9CFDBBC8}">
      <dgm:prSet phldrT="[Text]"/>
      <dgm:spPr>
        <a:effectLst/>
      </dgm:spPr>
      <dgm:t>
        <a:bodyPr/>
        <a:lstStyle/>
        <a:p>
          <a:pPr algn="l"/>
          <a:r>
            <a:rPr lang="en-GB" dirty="0" smtClean="0"/>
            <a:t>Library provides Altmetric with data </a:t>
          </a:r>
          <a:endParaRPr lang="en-GB" dirty="0"/>
        </a:p>
      </dgm:t>
    </dgm:pt>
    <dgm:pt modelId="{8E196B4C-7467-4EAB-A847-ABA7F72997B6}" type="parTrans" cxnId="{9E71361E-54B7-4A1C-9FB0-A5F7F6A2DAA9}">
      <dgm:prSet/>
      <dgm:spPr/>
      <dgm:t>
        <a:bodyPr/>
        <a:lstStyle/>
        <a:p>
          <a:endParaRPr lang="en-GB"/>
        </a:p>
      </dgm:t>
    </dgm:pt>
    <dgm:pt modelId="{A489B766-19D3-4BDB-B537-1864DEED0481}" type="sibTrans" cxnId="{9E71361E-54B7-4A1C-9FB0-A5F7F6A2DAA9}">
      <dgm:prSet/>
      <dgm:spPr/>
      <dgm:t>
        <a:bodyPr/>
        <a:lstStyle/>
        <a:p>
          <a:endParaRPr lang="en-GB"/>
        </a:p>
      </dgm:t>
    </dgm:pt>
    <dgm:pt modelId="{58163E26-05B4-4DB5-9F5D-0F54922DA4CB}">
      <dgm:prSet phldrT="[Text]"/>
      <dgm:spPr>
        <a:effectLst/>
      </dgm:spPr>
      <dgm:t>
        <a:bodyPr/>
        <a:lstStyle/>
        <a:p>
          <a:pPr algn="l"/>
          <a:r>
            <a:rPr lang="en-GB" dirty="0" smtClean="0"/>
            <a:t>Altmetric configure UoM app</a:t>
          </a:r>
          <a:endParaRPr lang="en-GB" dirty="0"/>
        </a:p>
      </dgm:t>
    </dgm:pt>
    <dgm:pt modelId="{30F081E6-4053-4EAC-BC58-702699A6D566}" type="parTrans" cxnId="{390AC9CE-DA8A-46A1-A8C8-8340A295634E}">
      <dgm:prSet/>
      <dgm:spPr/>
      <dgm:t>
        <a:bodyPr/>
        <a:lstStyle/>
        <a:p>
          <a:endParaRPr lang="en-GB"/>
        </a:p>
      </dgm:t>
    </dgm:pt>
    <dgm:pt modelId="{9484393D-44C9-41F0-BA3B-F70516471608}" type="sibTrans" cxnId="{390AC9CE-DA8A-46A1-A8C8-8340A295634E}">
      <dgm:prSet/>
      <dgm:spPr/>
      <dgm:t>
        <a:bodyPr/>
        <a:lstStyle/>
        <a:p>
          <a:endParaRPr lang="en-GB"/>
        </a:p>
      </dgm:t>
    </dgm:pt>
    <dgm:pt modelId="{E64FDE96-5BE1-4DEB-917C-B34D00B37C16}">
      <dgm:prSet phldrT="[Text]"/>
      <dgm:spPr/>
      <dgm:t>
        <a:bodyPr/>
        <a:lstStyle/>
        <a:p>
          <a:pPr algn="ctr"/>
          <a:r>
            <a:rPr lang="en-GB" dirty="0" smtClean="0"/>
            <a:t>Create user groups</a:t>
          </a:r>
          <a:endParaRPr lang="en-GB" dirty="0"/>
        </a:p>
      </dgm:t>
    </dgm:pt>
    <dgm:pt modelId="{4CFB9F94-B9D4-454E-A073-78585AA2B336}" type="parTrans" cxnId="{DD8A5489-1603-4FE6-B370-4BA878FCF1E8}">
      <dgm:prSet/>
      <dgm:spPr/>
      <dgm:t>
        <a:bodyPr/>
        <a:lstStyle/>
        <a:p>
          <a:endParaRPr lang="en-GB"/>
        </a:p>
      </dgm:t>
    </dgm:pt>
    <dgm:pt modelId="{D4A1B06D-9A8D-455B-B8AC-0ED2164B3C39}" type="sibTrans" cxnId="{DD8A5489-1603-4FE6-B370-4BA878FCF1E8}">
      <dgm:prSet/>
      <dgm:spPr/>
      <dgm:t>
        <a:bodyPr/>
        <a:lstStyle/>
        <a:p>
          <a:endParaRPr lang="en-GB"/>
        </a:p>
      </dgm:t>
    </dgm:pt>
    <dgm:pt modelId="{7D4A234D-1683-44C5-AAC2-360DC02B24C8}">
      <dgm:prSet phldrT="[Text]"/>
      <dgm:spPr/>
      <dgm:t>
        <a:bodyPr/>
        <a:lstStyle/>
        <a:p>
          <a:pPr algn="l"/>
          <a:r>
            <a:rPr lang="en-GB" dirty="0" smtClean="0"/>
            <a:t>RS Team identify tier 1 group</a:t>
          </a:r>
          <a:endParaRPr lang="en-GB" dirty="0"/>
        </a:p>
      </dgm:t>
    </dgm:pt>
    <dgm:pt modelId="{6CB701E6-E556-4E5D-9B60-B599682DA130}" type="parTrans" cxnId="{A8623C8B-8B04-44F7-99EA-9C2B8390B26B}">
      <dgm:prSet/>
      <dgm:spPr/>
      <dgm:t>
        <a:bodyPr/>
        <a:lstStyle/>
        <a:p>
          <a:endParaRPr lang="en-GB"/>
        </a:p>
      </dgm:t>
    </dgm:pt>
    <dgm:pt modelId="{6BB4F360-370D-4B0F-B3E3-A949E06DE4BF}" type="sibTrans" cxnId="{A8623C8B-8B04-44F7-99EA-9C2B8390B26B}">
      <dgm:prSet/>
      <dgm:spPr/>
      <dgm:t>
        <a:bodyPr/>
        <a:lstStyle/>
        <a:p>
          <a:endParaRPr lang="en-GB"/>
        </a:p>
      </dgm:t>
    </dgm:pt>
    <dgm:pt modelId="{C55E7721-B23F-4F09-A34B-E6C6C165B8C6}">
      <dgm:prSet phldrT="[Text]"/>
      <dgm:spPr/>
      <dgm:t>
        <a:bodyPr/>
        <a:lstStyle/>
        <a:p>
          <a:pPr algn="l"/>
          <a:r>
            <a:rPr lang="en-GB" dirty="0" smtClean="0"/>
            <a:t>AE Team identify tier 2 group</a:t>
          </a:r>
          <a:endParaRPr lang="en-GB" dirty="0"/>
        </a:p>
      </dgm:t>
    </dgm:pt>
    <dgm:pt modelId="{BCFBA741-B122-45B8-B996-4D695B08054E}" type="parTrans" cxnId="{551856F8-EACD-4E14-A74B-DA76794C3A86}">
      <dgm:prSet/>
      <dgm:spPr/>
      <dgm:t>
        <a:bodyPr/>
        <a:lstStyle/>
        <a:p>
          <a:endParaRPr lang="en-GB"/>
        </a:p>
      </dgm:t>
    </dgm:pt>
    <dgm:pt modelId="{99E2CF6B-42EA-4505-AE36-BFDDE8535D55}" type="sibTrans" cxnId="{551856F8-EACD-4E14-A74B-DA76794C3A86}">
      <dgm:prSet/>
      <dgm:spPr/>
      <dgm:t>
        <a:bodyPr/>
        <a:lstStyle/>
        <a:p>
          <a:endParaRPr lang="en-GB"/>
        </a:p>
      </dgm:t>
    </dgm:pt>
    <dgm:pt modelId="{8C25D900-34FB-4D41-93BB-2AD518773CD2}">
      <dgm:prSet phldrT="[Text]"/>
      <dgm:spPr/>
      <dgm:t>
        <a:bodyPr/>
        <a:lstStyle/>
        <a:p>
          <a:pPr algn="ctr"/>
          <a:r>
            <a:rPr lang="en-GB" dirty="0" smtClean="0"/>
            <a:t>Test phase</a:t>
          </a:r>
          <a:endParaRPr lang="en-GB" dirty="0"/>
        </a:p>
      </dgm:t>
    </dgm:pt>
    <dgm:pt modelId="{F6813CB4-033E-47CA-A1F8-C6367EC23566}" type="parTrans" cxnId="{A0B98781-F904-494F-9A6A-A0C9480AB4F9}">
      <dgm:prSet/>
      <dgm:spPr/>
      <dgm:t>
        <a:bodyPr/>
        <a:lstStyle/>
        <a:p>
          <a:endParaRPr lang="en-GB"/>
        </a:p>
      </dgm:t>
    </dgm:pt>
    <dgm:pt modelId="{D61F1350-5426-4FCD-91E2-C00CA8DB16BB}" type="sibTrans" cxnId="{A0B98781-F904-494F-9A6A-A0C9480AB4F9}">
      <dgm:prSet/>
      <dgm:spPr/>
      <dgm:t>
        <a:bodyPr/>
        <a:lstStyle/>
        <a:p>
          <a:endParaRPr lang="en-GB"/>
        </a:p>
      </dgm:t>
    </dgm:pt>
    <dgm:pt modelId="{77750CED-8971-48B0-8991-0FF3B3A75E7D}">
      <dgm:prSet phldrT="[Text]"/>
      <dgm:spPr/>
      <dgm:t>
        <a:bodyPr/>
        <a:lstStyle/>
        <a:p>
          <a:pPr algn="l"/>
          <a:r>
            <a:rPr lang="en-GB" dirty="0" smtClean="0"/>
            <a:t>User groups test application </a:t>
          </a:r>
          <a:endParaRPr lang="en-GB" dirty="0"/>
        </a:p>
      </dgm:t>
    </dgm:pt>
    <dgm:pt modelId="{4BEBF2A2-A446-43B4-AD8A-9A22617704EF}" type="parTrans" cxnId="{7E01DC16-B2B7-4FD9-9C8A-B76B4AB12E3D}">
      <dgm:prSet/>
      <dgm:spPr/>
      <dgm:t>
        <a:bodyPr/>
        <a:lstStyle/>
        <a:p>
          <a:endParaRPr lang="en-GB"/>
        </a:p>
      </dgm:t>
    </dgm:pt>
    <dgm:pt modelId="{A917B77D-FC12-44E6-BD57-D9F4014DC5D5}" type="sibTrans" cxnId="{7E01DC16-B2B7-4FD9-9C8A-B76B4AB12E3D}">
      <dgm:prSet/>
      <dgm:spPr/>
      <dgm:t>
        <a:bodyPr/>
        <a:lstStyle/>
        <a:p>
          <a:endParaRPr lang="en-GB"/>
        </a:p>
      </dgm:t>
    </dgm:pt>
    <dgm:pt modelId="{97C46BFE-0C11-45F6-B2C9-14F996636696}">
      <dgm:prSet phldrT="[Text]"/>
      <dgm:spPr/>
      <dgm:t>
        <a:bodyPr/>
        <a:lstStyle/>
        <a:p>
          <a:pPr algn="ctr"/>
          <a:r>
            <a:rPr lang="en-GB" dirty="0" smtClean="0"/>
            <a:t>Feedback</a:t>
          </a:r>
          <a:endParaRPr lang="en-GB" dirty="0"/>
        </a:p>
      </dgm:t>
    </dgm:pt>
    <dgm:pt modelId="{D9BA8CBB-8B70-4F94-9FCC-809D715CAA11}" type="parTrans" cxnId="{ED6FED3D-B032-468D-87E1-116BF989AEEB}">
      <dgm:prSet/>
      <dgm:spPr/>
      <dgm:t>
        <a:bodyPr/>
        <a:lstStyle/>
        <a:p>
          <a:endParaRPr lang="en-GB"/>
        </a:p>
      </dgm:t>
    </dgm:pt>
    <dgm:pt modelId="{09D6623B-7B4D-4A33-BB4F-E5CA64B00EBA}" type="sibTrans" cxnId="{ED6FED3D-B032-468D-87E1-116BF989AEEB}">
      <dgm:prSet/>
      <dgm:spPr/>
      <dgm:t>
        <a:bodyPr/>
        <a:lstStyle/>
        <a:p>
          <a:endParaRPr lang="en-GB"/>
        </a:p>
      </dgm:t>
    </dgm:pt>
    <dgm:pt modelId="{7B79A590-DC64-48F4-8F98-40EF301300C3}">
      <dgm:prSet phldrT="[Text]"/>
      <dgm:spPr/>
      <dgm:t>
        <a:bodyPr/>
        <a:lstStyle/>
        <a:p>
          <a:pPr algn="l"/>
          <a:r>
            <a:rPr lang="en-GB" dirty="0" smtClean="0"/>
            <a:t>Tier 1 group attend Focus Group</a:t>
          </a:r>
          <a:endParaRPr lang="en-GB" dirty="0"/>
        </a:p>
      </dgm:t>
    </dgm:pt>
    <dgm:pt modelId="{DC1B778E-0C2F-4A3E-97CE-9573A2EEAE82}" type="parTrans" cxnId="{0CCA2641-7357-4B05-9D8C-5BDC3A2F3E20}">
      <dgm:prSet/>
      <dgm:spPr/>
      <dgm:t>
        <a:bodyPr/>
        <a:lstStyle/>
        <a:p>
          <a:endParaRPr lang="en-GB"/>
        </a:p>
      </dgm:t>
    </dgm:pt>
    <dgm:pt modelId="{A993D0E6-71E6-4E61-A61D-E6B25BCA6F41}" type="sibTrans" cxnId="{0CCA2641-7357-4B05-9D8C-5BDC3A2F3E20}">
      <dgm:prSet/>
      <dgm:spPr/>
      <dgm:t>
        <a:bodyPr/>
        <a:lstStyle/>
        <a:p>
          <a:endParaRPr lang="en-GB"/>
        </a:p>
      </dgm:t>
    </dgm:pt>
    <dgm:pt modelId="{A6689F3F-0CCF-4730-848B-74FCDBECB9E8}">
      <dgm:prSet phldrT="[Text]"/>
      <dgm:spPr/>
      <dgm:t>
        <a:bodyPr/>
        <a:lstStyle/>
        <a:p>
          <a:pPr algn="l"/>
          <a:r>
            <a:rPr lang="en-GB" dirty="0" smtClean="0"/>
            <a:t>Tier 2 group provide written feedback</a:t>
          </a:r>
          <a:endParaRPr lang="en-GB" dirty="0"/>
        </a:p>
      </dgm:t>
    </dgm:pt>
    <dgm:pt modelId="{E4674AEF-02C9-40B1-A0CA-32F2210FF0DE}" type="parTrans" cxnId="{594DA12A-5B15-4372-B931-4B177F648F4D}">
      <dgm:prSet/>
      <dgm:spPr/>
      <dgm:t>
        <a:bodyPr/>
        <a:lstStyle/>
        <a:p>
          <a:endParaRPr lang="en-GB"/>
        </a:p>
      </dgm:t>
    </dgm:pt>
    <dgm:pt modelId="{8A15DAA7-5ECC-431A-9C89-FA6669C961CA}" type="sibTrans" cxnId="{594DA12A-5B15-4372-B931-4B177F648F4D}">
      <dgm:prSet/>
      <dgm:spPr/>
      <dgm:t>
        <a:bodyPr/>
        <a:lstStyle/>
        <a:p>
          <a:endParaRPr lang="en-GB"/>
        </a:p>
      </dgm:t>
    </dgm:pt>
    <dgm:pt modelId="{09B2B016-31A4-4B1B-8E45-DC74E32FAFFA}" type="pres">
      <dgm:prSet presAssocID="{E9D78766-0BAD-43F5-96D5-632A2307B45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FA2D97E-8861-4E89-89CF-9BE6CCD70263}" type="pres">
      <dgm:prSet presAssocID="{3D81C261-FF7E-4963-83FC-B8E4F05AF67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4AFF58-1716-432A-A9C8-C7DDA539CC24}" type="pres">
      <dgm:prSet presAssocID="{14612168-C26F-43D3-85FE-A3791175E1BF}" presName="sibTrans" presStyleLbl="sibTrans2D1" presStyleIdx="0" presStyleCnt="3"/>
      <dgm:spPr/>
      <dgm:t>
        <a:bodyPr/>
        <a:lstStyle/>
        <a:p>
          <a:endParaRPr lang="en-GB"/>
        </a:p>
      </dgm:t>
    </dgm:pt>
    <dgm:pt modelId="{E88476C9-26CA-4F4C-9277-B5B3C183E090}" type="pres">
      <dgm:prSet presAssocID="{14612168-C26F-43D3-85FE-A3791175E1BF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6F462895-2228-4F6D-862C-53300E5490BC}" type="pres">
      <dgm:prSet presAssocID="{E64FDE96-5BE1-4DEB-917C-B34D00B37C1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29B560-4EE1-4B62-A884-B7FBD04F978B}" type="pres">
      <dgm:prSet presAssocID="{D4A1B06D-9A8D-455B-B8AC-0ED2164B3C39}" presName="sibTrans" presStyleLbl="sibTrans2D1" presStyleIdx="1" presStyleCnt="3"/>
      <dgm:spPr/>
      <dgm:t>
        <a:bodyPr/>
        <a:lstStyle/>
        <a:p>
          <a:endParaRPr lang="en-GB"/>
        </a:p>
      </dgm:t>
    </dgm:pt>
    <dgm:pt modelId="{B1D4844E-9093-479A-80C0-D332F33AA84F}" type="pres">
      <dgm:prSet presAssocID="{D4A1B06D-9A8D-455B-B8AC-0ED2164B3C39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E271A17C-B498-4C64-AF60-638330A0C7ED}" type="pres">
      <dgm:prSet presAssocID="{8C25D900-34FB-4D41-93BB-2AD518773CD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0A5E28-A8EF-49A1-A511-E31B1384B22C}" type="pres">
      <dgm:prSet presAssocID="{D61F1350-5426-4FCD-91E2-C00CA8DB16BB}" presName="sibTrans" presStyleLbl="sibTrans2D1" presStyleIdx="2" presStyleCnt="3"/>
      <dgm:spPr/>
      <dgm:t>
        <a:bodyPr/>
        <a:lstStyle/>
        <a:p>
          <a:endParaRPr lang="en-GB"/>
        </a:p>
      </dgm:t>
    </dgm:pt>
    <dgm:pt modelId="{9C87C279-ADA4-4743-8F65-9AC677E2E5F6}" type="pres">
      <dgm:prSet presAssocID="{D61F1350-5426-4FCD-91E2-C00CA8DB16BB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9FA4B34A-D398-42D8-9FF6-EC564D4F9167}" type="pres">
      <dgm:prSet presAssocID="{97C46BFE-0C11-45F6-B2C9-14F99663669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D8A5489-1603-4FE6-B370-4BA878FCF1E8}" srcId="{E9D78766-0BAD-43F5-96D5-632A2307B450}" destId="{E64FDE96-5BE1-4DEB-917C-B34D00B37C16}" srcOrd="1" destOrd="0" parTransId="{4CFB9F94-B9D4-454E-A073-78585AA2B336}" sibTransId="{D4A1B06D-9A8D-455B-B8AC-0ED2164B3C39}"/>
    <dgm:cxn modelId="{201B176E-5F56-403C-A368-556A702F54A1}" type="presOf" srcId="{C55E7721-B23F-4F09-A34B-E6C6C165B8C6}" destId="{6F462895-2228-4F6D-862C-53300E5490BC}" srcOrd="0" destOrd="2" presId="urn:microsoft.com/office/officeart/2005/8/layout/process1"/>
    <dgm:cxn modelId="{E8377064-74D7-4A3B-852F-AFF9A09544E3}" srcId="{E9D78766-0BAD-43F5-96D5-632A2307B450}" destId="{3D81C261-FF7E-4963-83FC-B8E4F05AF675}" srcOrd="0" destOrd="0" parTransId="{C43888CA-6356-4D5D-BF9D-A4A4E7CD3CC1}" sibTransId="{14612168-C26F-43D3-85FE-A3791175E1BF}"/>
    <dgm:cxn modelId="{594DA12A-5B15-4372-B931-4B177F648F4D}" srcId="{97C46BFE-0C11-45F6-B2C9-14F996636696}" destId="{A6689F3F-0CCF-4730-848B-74FCDBECB9E8}" srcOrd="1" destOrd="0" parTransId="{E4674AEF-02C9-40B1-A0CA-32F2210FF0DE}" sibTransId="{8A15DAA7-5ECC-431A-9C89-FA6669C961CA}"/>
    <dgm:cxn modelId="{A0B98781-F904-494F-9A6A-A0C9480AB4F9}" srcId="{E9D78766-0BAD-43F5-96D5-632A2307B450}" destId="{8C25D900-34FB-4D41-93BB-2AD518773CD2}" srcOrd="2" destOrd="0" parTransId="{F6813CB4-033E-47CA-A1F8-C6367EC23566}" sibTransId="{D61F1350-5426-4FCD-91E2-C00CA8DB16BB}"/>
    <dgm:cxn modelId="{C05047CC-6D1A-4B9A-9C76-29BDFA52B141}" type="presOf" srcId="{3D81C261-FF7E-4963-83FC-B8E4F05AF675}" destId="{CFA2D97E-8861-4E89-89CF-9BE6CCD70263}" srcOrd="0" destOrd="0" presId="urn:microsoft.com/office/officeart/2005/8/layout/process1"/>
    <dgm:cxn modelId="{551856F8-EACD-4E14-A74B-DA76794C3A86}" srcId="{E64FDE96-5BE1-4DEB-917C-B34D00B37C16}" destId="{C55E7721-B23F-4F09-A34B-E6C6C165B8C6}" srcOrd="1" destOrd="0" parTransId="{BCFBA741-B122-45B8-B996-4D695B08054E}" sibTransId="{99E2CF6B-42EA-4505-AE36-BFDDE8535D55}"/>
    <dgm:cxn modelId="{9E71361E-54B7-4A1C-9FB0-A5F7F6A2DAA9}" srcId="{3D81C261-FF7E-4963-83FC-B8E4F05AF675}" destId="{7EF7900C-F163-48F1-8F29-BC9C9CFDBBC8}" srcOrd="0" destOrd="0" parTransId="{8E196B4C-7467-4EAB-A847-ABA7F72997B6}" sibTransId="{A489B766-19D3-4BDB-B537-1864DEED0481}"/>
    <dgm:cxn modelId="{A8623C8B-8B04-44F7-99EA-9C2B8390B26B}" srcId="{E64FDE96-5BE1-4DEB-917C-B34D00B37C16}" destId="{7D4A234D-1683-44C5-AAC2-360DC02B24C8}" srcOrd="0" destOrd="0" parTransId="{6CB701E6-E556-4E5D-9B60-B599682DA130}" sibTransId="{6BB4F360-370D-4B0F-B3E3-A949E06DE4BF}"/>
    <dgm:cxn modelId="{0CCA2641-7357-4B05-9D8C-5BDC3A2F3E20}" srcId="{97C46BFE-0C11-45F6-B2C9-14F996636696}" destId="{7B79A590-DC64-48F4-8F98-40EF301300C3}" srcOrd="0" destOrd="0" parTransId="{DC1B778E-0C2F-4A3E-97CE-9573A2EEAE82}" sibTransId="{A993D0E6-71E6-4E61-A61D-E6B25BCA6F41}"/>
    <dgm:cxn modelId="{8B100987-248D-4268-9DCA-867569968E70}" type="presOf" srcId="{77750CED-8971-48B0-8991-0FF3B3A75E7D}" destId="{E271A17C-B498-4C64-AF60-638330A0C7ED}" srcOrd="0" destOrd="1" presId="urn:microsoft.com/office/officeart/2005/8/layout/process1"/>
    <dgm:cxn modelId="{8915F3B5-0B8D-475C-90A1-6A4B291472C3}" type="presOf" srcId="{D4A1B06D-9A8D-455B-B8AC-0ED2164B3C39}" destId="{2E29B560-4EE1-4B62-A884-B7FBD04F978B}" srcOrd="0" destOrd="0" presId="urn:microsoft.com/office/officeart/2005/8/layout/process1"/>
    <dgm:cxn modelId="{4268524F-5006-4ADA-99A1-F9F99ED63465}" type="presOf" srcId="{14612168-C26F-43D3-85FE-A3791175E1BF}" destId="{E88476C9-26CA-4F4C-9277-B5B3C183E090}" srcOrd="1" destOrd="0" presId="urn:microsoft.com/office/officeart/2005/8/layout/process1"/>
    <dgm:cxn modelId="{4F95E4FF-6B90-43AA-B7A7-6BC0C9FEF822}" type="presOf" srcId="{7B79A590-DC64-48F4-8F98-40EF301300C3}" destId="{9FA4B34A-D398-42D8-9FF6-EC564D4F9167}" srcOrd="0" destOrd="1" presId="urn:microsoft.com/office/officeart/2005/8/layout/process1"/>
    <dgm:cxn modelId="{46956D75-76A9-479A-B31E-0AE6A92F414B}" type="presOf" srcId="{A6689F3F-0CCF-4730-848B-74FCDBECB9E8}" destId="{9FA4B34A-D398-42D8-9FF6-EC564D4F9167}" srcOrd="0" destOrd="2" presId="urn:microsoft.com/office/officeart/2005/8/layout/process1"/>
    <dgm:cxn modelId="{752972F8-5018-487F-986A-20449244A54A}" type="presOf" srcId="{58163E26-05B4-4DB5-9F5D-0F54922DA4CB}" destId="{CFA2D97E-8861-4E89-89CF-9BE6CCD70263}" srcOrd="0" destOrd="2" presId="urn:microsoft.com/office/officeart/2005/8/layout/process1"/>
    <dgm:cxn modelId="{4BD7DF50-9AD2-4D7F-82A5-52BC94A110A0}" type="presOf" srcId="{E64FDE96-5BE1-4DEB-917C-B34D00B37C16}" destId="{6F462895-2228-4F6D-862C-53300E5490BC}" srcOrd="0" destOrd="0" presId="urn:microsoft.com/office/officeart/2005/8/layout/process1"/>
    <dgm:cxn modelId="{ED6FED3D-B032-468D-87E1-116BF989AEEB}" srcId="{E9D78766-0BAD-43F5-96D5-632A2307B450}" destId="{97C46BFE-0C11-45F6-B2C9-14F996636696}" srcOrd="3" destOrd="0" parTransId="{D9BA8CBB-8B70-4F94-9FCC-809D715CAA11}" sibTransId="{09D6623B-7B4D-4A33-BB4F-E5CA64B00EBA}"/>
    <dgm:cxn modelId="{02B883D8-A0F5-42E5-88D5-7B05C1BB6558}" type="presOf" srcId="{7D4A234D-1683-44C5-AAC2-360DC02B24C8}" destId="{6F462895-2228-4F6D-862C-53300E5490BC}" srcOrd="0" destOrd="1" presId="urn:microsoft.com/office/officeart/2005/8/layout/process1"/>
    <dgm:cxn modelId="{DF36555B-67D8-4288-AA7D-E2B91CA9DCB0}" type="presOf" srcId="{14612168-C26F-43D3-85FE-A3791175E1BF}" destId="{054AFF58-1716-432A-A9C8-C7DDA539CC24}" srcOrd="0" destOrd="0" presId="urn:microsoft.com/office/officeart/2005/8/layout/process1"/>
    <dgm:cxn modelId="{EA86368D-21A1-49B7-8F7A-D9EEBFBF417C}" type="presOf" srcId="{D61F1350-5426-4FCD-91E2-C00CA8DB16BB}" destId="{9C87C279-ADA4-4743-8F65-9AC677E2E5F6}" srcOrd="1" destOrd="0" presId="urn:microsoft.com/office/officeart/2005/8/layout/process1"/>
    <dgm:cxn modelId="{45902D0A-E1FF-4C6E-8934-5137FE48286C}" type="presOf" srcId="{8C25D900-34FB-4D41-93BB-2AD518773CD2}" destId="{E271A17C-B498-4C64-AF60-638330A0C7ED}" srcOrd="0" destOrd="0" presId="urn:microsoft.com/office/officeart/2005/8/layout/process1"/>
    <dgm:cxn modelId="{2A04A071-735C-4143-9045-AADE8FB9E1A8}" type="presOf" srcId="{7EF7900C-F163-48F1-8F29-BC9C9CFDBBC8}" destId="{CFA2D97E-8861-4E89-89CF-9BE6CCD70263}" srcOrd="0" destOrd="1" presId="urn:microsoft.com/office/officeart/2005/8/layout/process1"/>
    <dgm:cxn modelId="{390AC9CE-DA8A-46A1-A8C8-8340A295634E}" srcId="{3D81C261-FF7E-4963-83FC-B8E4F05AF675}" destId="{58163E26-05B4-4DB5-9F5D-0F54922DA4CB}" srcOrd="1" destOrd="0" parTransId="{30F081E6-4053-4EAC-BC58-702699A6D566}" sibTransId="{9484393D-44C9-41F0-BA3B-F70516471608}"/>
    <dgm:cxn modelId="{45A4A480-F082-4CBD-A969-ACBA42BA3C11}" type="presOf" srcId="{D61F1350-5426-4FCD-91E2-C00CA8DB16BB}" destId="{900A5E28-A8EF-49A1-A511-E31B1384B22C}" srcOrd="0" destOrd="0" presId="urn:microsoft.com/office/officeart/2005/8/layout/process1"/>
    <dgm:cxn modelId="{C5908058-07E3-4657-84B3-761F02C5798A}" type="presOf" srcId="{E9D78766-0BAD-43F5-96D5-632A2307B450}" destId="{09B2B016-31A4-4B1B-8E45-DC74E32FAFFA}" srcOrd="0" destOrd="0" presId="urn:microsoft.com/office/officeart/2005/8/layout/process1"/>
    <dgm:cxn modelId="{2398AD63-103A-40A5-8BBE-6E17616A6008}" type="presOf" srcId="{D4A1B06D-9A8D-455B-B8AC-0ED2164B3C39}" destId="{B1D4844E-9093-479A-80C0-D332F33AA84F}" srcOrd="1" destOrd="0" presId="urn:microsoft.com/office/officeart/2005/8/layout/process1"/>
    <dgm:cxn modelId="{7E01DC16-B2B7-4FD9-9C8A-B76B4AB12E3D}" srcId="{8C25D900-34FB-4D41-93BB-2AD518773CD2}" destId="{77750CED-8971-48B0-8991-0FF3B3A75E7D}" srcOrd="0" destOrd="0" parTransId="{4BEBF2A2-A446-43B4-AD8A-9A22617704EF}" sibTransId="{A917B77D-FC12-44E6-BD57-D9F4014DC5D5}"/>
    <dgm:cxn modelId="{A6A215F7-6AE0-4B0C-A683-3A5FADA49880}" type="presOf" srcId="{97C46BFE-0C11-45F6-B2C9-14F996636696}" destId="{9FA4B34A-D398-42D8-9FF6-EC564D4F9167}" srcOrd="0" destOrd="0" presId="urn:microsoft.com/office/officeart/2005/8/layout/process1"/>
    <dgm:cxn modelId="{BE1A32A9-4EE6-4071-BA77-A37973FAF331}" type="presParOf" srcId="{09B2B016-31A4-4B1B-8E45-DC74E32FAFFA}" destId="{CFA2D97E-8861-4E89-89CF-9BE6CCD70263}" srcOrd="0" destOrd="0" presId="urn:microsoft.com/office/officeart/2005/8/layout/process1"/>
    <dgm:cxn modelId="{8FDD7743-36D7-477E-8DAF-A127AB3BE841}" type="presParOf" srcId="{09B2B016-31A4-4B1B-8E45-DC74E32FAFFA}" destId="{054AFF58-1716-432A-A9C8-C7DDA539CC24}" srcOrd="1" destOrd="0" presId="urn:microsoft.com/office/officeart/2005/8/layout/process1"/>
    <dgm:cxn modelId="{829A2758-A42F-4EDB-A4BF-77CADFBDFE79}" type="presParOf" srcId="{054AFF58-1716-432A-A9C8-C7DDA539CC24}" destId="{E88476C9-26CA-4F4C-9277-B5B3C183E090}" srcOrd="0" destOrd="0" presId="urn:microsoft.com/office/officeart/2005/8/layout/process1"/>
    <dgm:cxn modelId="{DC5A685F-C3B6-464B-9AE5-2A76CE5599CE}" type="presParOf" srcId="{09B2B016-31A4-4B1B-8E45-DC74E32FAFFA}" destId="{6F462895-2228-4F6D-862C-53300E5490BC}" srcOrd="2" destOrd="0" presId="urn:microsoft.com/office/officeart/2005/8/layout/process1"/>
    <dgm:cxn modelId="{015BE56B-BCD7-47B5-885F-97A5C21AAB0E}" type="presParOf" srcId="{09B2B016-31A4-4B1B-8E45-DC74E32FAFFA}" destId="{2E29B560-4EE1-4B62-A884-B7FBD04F978B}" srcOrd="3" destOrd="0" presId="urn:microsoft.com/office/officeart/2005/8/layout/process1"/>
    <dgm:cxn modelId="{62B876F6-A966-436E-9FF4-9947AD9746D8}" type="presParOf" srcId="{2E29B560-4EE1-4B62-A884-B7FBD04F978B}" destId="{B1D4844E-9093-479A-80C0-D332F33AA84F}" srcOrd="0" destOrd="0" presId="urn:microsoft.com/office/officeart/2005/8/layout/process1"/>
    <dgm:cxn modelId="{B5A2B98C-376F-4BC7-8DA9-C95A877C03C3}" type="presParOf" srcId="{09B2B016-31A4-4B1B-8E45-DC74E32FAFFA}" destId="{E271A17C-B498-4C64-AF60-638330A0C7ED}" srcOrd="4" destOrd="0" presId="urn:microsoft.com/office/officeart/2005/8/layout/process1"/>
    <dgm:cxn modelId="{8139D1BC-09CD-4A4F-B832-A434CE27D572}" type="presParOf" srcId="{09B2B016-31A4-4B1B-8E45-DC74E32FAFFA}" destId="{900A5E28-A8EF-49A1-A511-E31B1384B22C}" srcOrd="5" destOrd="0" presId="urn:microsoft.com/office/officeart/2005/8/layout/process1"/>
    <dgm:cxn modelId="{3C6D18BD-C81D-4263-A37A-C01C734DA708}" type="presParOf" srcId="{900A5E28-A8EF-49A1-A511-E31B1384B22C}" destId="{9C87C279-ADA4-4743-8F65-9AC677E2E5F6}" srcOrd="0" destOrd="0" presId="urn:microsoft.com/office/officeart/2005/8/layout/process1"/>
    <dgm:cxn modelId="{192A0140-369C-4C6B-BC29-50FCBFF1BE01}" type="presParOf" srcId="{09B2B016-31A4-4B1B-8E45-DC74E32FAFFA}" destId="{9FA4B34A-D398-42D8-9FF6-EC564D4F916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D78766-0BAD-43F5-96D5-632A2307B45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D81C261-FF7E-4963-83FC-B8E4F05AF675}">
      <dgm:prSet phldrT="[Text]"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n-GB" dirty="0" smtClean="0"/>
            <a:t>Set-up</a:t>
          </a:r>
          <a:endParaRPr lang="en-GB" dirty="0"/>
        </a:p>
      </dgm:t>
    </dgm:pt>
    <dgm:pt modelId="{C43888CA-6356-4D5D-BF9D-A4A4E7CD3CC1}" type="parTrans" cxnId="{E8377064-74D7-4A3B-852F-AFF9A09544E3}">
      <dgm:prSet/>
      <dgm:spPr/>
      <dgm:t>
        <a:bodyPr/>
        <a:lstStyle/>
        <a:p>
          <a:endParaRPr lang="en-GB"/>
        </a:p>
      </dgm:t>
    </dgm:pt>
    <dgm:pt modelId="{14612168-C26F-43D3-85FE-A3791175E1BF}" type="sibTrans" cxnId="{E8377064-74D7-4A3B-852F-AFF9A09544E3}">
      <dgm:prSet/>
      <dgm:spPr/>
      <dgm:t>
        <a:bodyPr/>
        <a:lstStyle/>
        <a:p>
          <a:endParaRPr lang="en-GB"/>
        </a:p>
      </dgm:t>
    </dgm:pt>
    <dgm:pt modelId="{7EF7900C-F163-48F1-8F29-BC9C9CFDBBC8}">
      <dgm:prSet phldrT="[Text]"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l"/>
          <a:r>
            <a:rPr lang="en-GB" dirty="0" smtClean="0"/>
            <a:t>Library provides Altmetric with data </a:t>
          </a:r>
          <a:endParaRPr lang="en-GB" dirty="0"/>
        </a:p>
      </dgm:t>
    </dgm:pt>
    <dgm:pt modelId="{8E196B4C-7467-4EAB-A847-ABA7F72997B6}" type="parTrans" cxnId="{9E71361E-54B7-4A1C-9FB0-A5F7F6A2DAA9}">
      <dgm:prSet/>
      <dgm:spPr/>
      <dgm:t>
        <a:bodyPr/>
        <a:lstStyle/>
        <a:p>
          <a:endParaRPr lang="en-GB"/>
        </a:p>
      </dgm:t>
    </dgm:pt>
    <dgm:pt modelId="{A489B766-19D3-4BDB-B537-1864DEED0481}" type="sibTrans" cxnId="{9E71361E-54B7-4A1C-9FB0-A5F7F6A2DAA9}">
      <dgm:prSet/>
      <dgm:spPr/>
      <dgm:t>
        <a:bodyPr/>
        <a:lstStyle/>
        <a:p>
          <a:endParaRPr lang="en-GB"/>
        </a:p>
      </dgm:t>
    </dgm:pt>
    <dgm:pt modelId="{58163E26-05B4-4DB5-9F5D-0F54922DA4CB}">
      <dgm:prSet phldrT="[Text]"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l"/>
          <a:r>
            <a:rPr lang="en-GB" dirty="0" smtClean="0"/>
            <a:t>Altmetric configure UoM app</a:t>
          </a:r>
          <a:endParaRPr lang="en-GB" dirty="0"/>
        </a:p>
      </dgm:t>
    </dgm:pt>
    <dgm:pt modelId="{30F081E6-4053-4EAC-BC58-702699A6D566}" type="parTrans" cxnId="{390AC9CE-DA8A-46A1-A8C8-8340A295634E}">
      <dgm:prSet/>
      <dgm:spPr/>
      <dgm:t>
        <a:bodyPr/>
        <a:lstStyle/>
        <a:p>
          <a:endParaRPr lang="en-GB"/>
        </a:p>
      </dgm:t>
    </dgm:pt>
    <dgm:pt modelId="{9484393D-44C9-41F0-BA3B-F70516471608}" type="sibTrans" cxnId="{390AC9CE-DA8A-46A1-A8C8-8340A295634E}">
      <dgm:prSet/>
      <dgm:spPr/>
      <dgm:t>
        <a:bodyPr/>
        <a:lstStyle/>
        <a:p>
          <a:endParaRPr lang="en-GB"/>
        </a:p>
      </dgm:t>
    </dgm:pt>
    <dgm:pt modelId="{E64FDE96-5BE1-4DEB-917C-B34D00B37C16}">
      <dgm:prSet phldrT="[Text]"/>
      <dgm:spPr/>
      <dgm:t>
        <a:bodyPr/>
        <a:lstStyle/>
        <a:p>
          <a:pPr algn="ctr"/>
          <a:r>
            <a:rPr lang="en-GB" dirty="0" smtClean="0"/>
            <a:t>Create user groups</a:t>
          </a:r>
          <a:endParaRPr lang="en-GB" dirty="0"/>
        </a:p>
      </dgm:t>
    </dgm:pt>
    <dgm:pt modelId="{4CFB9F94-B9D4-454E-A073-78585AA2B336}" type="parTrans" cxnId="{DD8A5489-1603-4FE6-B370-4BA878FCF1E8}">
      <dgm:prSet/>
      <dgm:spPr/>
      <dgm:t>
        <a:bodyPr/>
        <a:lstStyle/>
        <a:p>
          <a:endParaRPr lang="en-GB"/>
        </a:p>
      </dgm:t>
    </dgm:pt>
    <dgm:pt modelId="{D4A1B06D-9A8D-455B-B8AC-0ED2164B3C39}" type="sibTrans" cxnId="{DD8A5489-1603-4FE6-B370-4BA878FCF1E8}">
      <dgm:prSet/>
      <dgm:spPr/>
      <dgm:t>
        <a:bodyPr/>
        <a:lstStyle/>
        <a:p>
          <a:endParaRPr lang="en-GB"/>
        </a:p>
      </dgm:t>
    </dgm:pt>
    <dgm:pt modelId="{7D4A234D-1683-44C5-AAC2-360DC02B24C8}">
      <dgm:prSet phldrT="[Text]"/>
      <dgm:spPr/>
      <dgm:t>
        <a:bodyPr/>
        <a:lstStyle/>
        <a:p>
          <a:pPr algn="l"/>
          <a:r>
            <a:rPr lang="en-GB" dirty="0" smtClean="0"/>
            <a:t>RS Team identify tier 1 group</a:t>
          </a:r>
          <a:endParaRPr lang="en-GB" dirty="0"/>
        </a:p>
      </dgm:t>
    </dgm:pt>
    <dgm:pt modelId="{6CB701E6-E556-4E5D-9B60-B599682DA130}" type="parTrans" cxnId="{A8623C8B-8B04-44F7-99EA-9C2B8390B26B}">
      <dgm:prSet/>
      <dgm:spPr/>
      <dgm:t>
        <a:bodyPr/>
        <a:lstStyle/>
        <a:p>
          <a:endParaRPr lang="en-GB"/>
        </a:p>
      </dgm:t>
    </dgm:pt>
    <dgm:pt modelId="{6BB4F360-370D-4B0F-B3E3-A949E06DE4BF}" type="sibTrans" cxnId="{A8623C8B-8B04-44F7-99EA-9C2B8390B26B}">
      <dgm:prSet/>
      <dgm:spPr/>
      <dgm:t>
        <a:bodyPr/>
        <a:lstStyle/>
        <a:p>
          <a:endParaRPr lang="en-GB"/>
        </a:p>
      </dgm:t>
    </dgm:pt>
    <dgm:pt modelId="{C55E7721-B23F-4F09-A34B-E6C6C165B8C6}">
      <dgm:prSet phldrT="[Text]"/>
      <dgm:spPr/>
      <dgm:t>
        <a:bodyPr/>
        <a:lstStyle/>
        <a:p>
          <a:pPr algn="l"/>
          <a:r>
            <a:rPr lang="en-GB" dirty="0" smtClean="0"/>
            <a:t>AE Team identify tier 2 group</a:t>
          </a:r>
          <a:endParaRPr lang="en-GB" dirty="0"/>
        </a:p>
      </dgm:t>
    </dgm:pt>
    <dgm:pt modelId="{BCFBA741-B122-45B8-B996-4D695B08054E}" type="parTrans" cxnId="{551856F8-EACD-4E14-A74B-DA76794C3A86}">
      <dgm:prSet/>
      <dgm:spPr/>
      <dgm:t>
        <a:bodyPr/>
        <a:lstStyle/>
        <a:p>
          <a:endParaRPr lang="en-GB"/>
        </a:p>
      </dgm:t>
    </dgm:pt>
    <dgm:pt modelId="{99E2CF6B-42EA-4505-AE36-BFDDE8535D55}" type="sibTrans" cxnId="{551856F8-EACD-4E14-A74B-DA76794C3A86}">
      <dgm:prSet/>
      <dgm:spPr/>
      <dgm:t>
        <a:bodyPr/>
        <a:lstStyle/>
        <a:p>
          <a:endParaRPr lang="en-GB"/>
        </a:p>
      </dgm:t>
    </dgm:pt>
    <dgm:pt modelId="{8C25D900-34FB-4D41-93BB-2AD518773CD2}">
      <dgm:prSet phldrT="[Text]"/>
      <dgm:spPr/>
      <dgm:t>
        <a:bodyPr/>
        <a:lstStyle/>
        <a:p>
          <a:pPr algn="ctr"/>
          <a:r>
            <a:rPr lang="en-GB" dirty="0" smtClean="0"/>
            <a:t>Test phase</a:t>
          </a:r>
          <a:endParaRPr lang="en-GB" dirty="0"/>
        </a:p>
      </dgm:t>
    </dgm:pt>
    <dgm:pt modelId="{F6813CB4-033E-47CA-A1F8-C6367EC23566}" type="parTrans" cxnId="{A0B98781-F904-494F-9A6A-A0C9480AB4F9}">
      <dgm:prSet/>
      <dgm:spPr/>
      <dgm:t>
        <a:bodyPr/>
        <a:lstStyle/>
        <a:p>
          <a:endParaRPr lang="en-GB"/>
        </a:p>
      </dgm:t>
    </dgm:pt>
    <dgm:pt modelId="{D61F1350-5426-4FCD-91E2-C00CA8DB16BB}" type="sibTrans" cxnId="{A0B98781-F904-494F-9A6A-A0C9480AB4F9}">
      <dgm:prSet/>
      <dgm:spPr/>
      <dgm:t>
        <a:bodyPr/>
        <a:lstStyle/>
        <a:p>
          <a:endParaRPr lang="en-GB"/>
        </a:p>
      </dgm:t>
    </dgm:pt>
    <dgm:pt modelId="{77750CED-8971-48B0-8991-0FF3B3A75E7D}">
      <dgm:prSet phldrT="[Text]"/>
      <dgm:spPr/>
      <dgm:t>
        <a:bodyPr/>
        <a:lstStyle/>
        <a:p>
          <a:pPr algn="l"/>
          <a:r>
            <a:rPr lang="en-GB" dirty="0" smtClean="0"/>
            <a:t>User groups test application </a:t>
          </a:r>
          <a:endParaRPr lang="en-GB" dirty="0"/>
        </a:p>
      </dgm:t>
    </dgm:pt>
    <dgm:pt modelId="{4BEBF2A2-A446-43B4-AD8A-9A22617704EF}" type="parTrans" cxnId="{7E01DC16-B2B7-4FD9-9C8A-B76B4AB12E3D}">
      <dgm:prSet/>
      <dgm:spPr/>
      <dgm:t>
        <a:bodyPr/>
        <a:lstStyle/>
        <a:p>
          <a:endParaRPr lang="en-GB"/>
        </a:p>
      </dgm:t>
    </dgm:pt>
    <dgm:pt modelId="{A917B77D-FC12-44E6-BD57-D9F4014DC5D5}" type="sibTrans" cxnId="{7E01DC16-B2B7-4FD9-9C8A-B76B4AB12E3D}">
      <dgm:prSet/>
      <dgm:spPr/>
      <dgm:t>
        <a:bodyPr/>
        <a:lstStyle/>
        <a:p>
          <a:endParaRPr lang="en-GB"/>
        </a:p>
      </dgm:t>
    </dgm:pt>
    <dgm:pt modelId="{97C46BFE-0C11-45F6-B2C9-14F996636696}">
      <dgm:prSet phldrT="[Text]"/>
      <dgm:spPr/>
      <dgm:t>
        <a:bodyPr/>
        <a:lstStyle/>
        <a:p>
          <a:pPr algn="ctr"/>
          <a:r>
            <a:rPr lang="en-GB" dirty="0" smtClean="0"/>
            <a:t>Feedback</a:t>
          </a:r>
          <a:endParaRPr lang="en-GB" dirty="0"/>
        </a:p>
      </dgm:t>
    </dgm:pt>
    <dgm:pt modelId="{D9BA8CBB-8B70-4F94-9FCC-809D715CAA11}" type="parTrans" cxnId="{ED6FED3D-B032-468D-87E1-116BF989AEEB}">
      <dgm:prSet/>
      <dgm:spPr/>
      <dgm:t>
        <a:bodyPr/>
        <a:lstStyle/>
        <a:p>
          <a:endParaRPr lang="en-GB"/>
        </a:p>
      </dgm:t>
    </dgm:pt>
    <dgm:pt modelId="{09D6623B-7B4D-4A33-BB4F-E5CA64B00EBA}" type="sibTrans" cxnId="{ED6FED3D-B032-468D-87E1-116BF989AEEB}">
      <dgm:prSet/>
      <dgm:spPr/>
      <dgm:t>
        <a:bodyPr/>
        <a:lstStyle/>
        <a:p>
          <a:endParaRPr lang="en-GB"/>
        </a:p>
      </dgm:t>
    </dgm:pt>
    <dgm:pt modelId="{7B79A590-DC64-48F4-8F98-40EF301300C3}">
      <dgm:prSet phldrT="[Text]"/>
      <dgm:spPr/>
      <dgm:t>
        <a:bodyPr/>
        <a:lstStyle/>
        <a:p>
          <a:pPr algn="l"/>
          <a:r>
            <a:rPr lang="en-GB" dirty="0" smtClean="0"/>
            <a:t>Tier 1 group attend Focus Group</a:t>
          </a:r>
          <a:endParaRPr lang="en-GB" dirty="0"/>
        </a:p>
      </dgm:t>
    </dgm:pt>
    <dgm:pt modelId="{DC1B778E-0C2F-4A3E-97CE-9573A2EEAE82}" type="parTrans" cxnId="{0CCA2641-7357-4B05-9D8C-5BDC3A2F3E20}">
      <dgm:prSet/>
      <dgm:spPr/>
      <dgm:t>
        <a:bodyPr/>
        <a:lstStyle/>
        <a:p>
          <a:endParaRPr lang="en-GB"/>
        </a:p>
      </dgm:t>
    </dgm:pt>
    <dgm:pt modelId="{A993D0E6-71E6-4E61-A61D-E6B25BCA6F41}" type="sibTrans" cxnId="{0CCA2641-7357-4B05-9D8C-5BDC3A2F3E20}">
      <dgm:prSet/>
      <dgm:spPr/>
      <dgm:t>
        <a:bodyPr/>
        <a:lstStyle/>
        <a:p>
          <a:endParaRPr lang="en-GB"/>
        </a:p>
      </dgm:t>
    </dgm:pt>
    <dgm:pt modelId="{A6689F3F-0CCF-4730-848B-74FCDBECB9E8}">
      <dgm:prSet phldrT="[Text]"/>
      <dgm:spPr/>
      <dgm:t>
        <a:bodyPr/>
        <a:lstStyle/>
        <a:p>
          <a:pPr algn="l"/>
          <a:r>
            <a:rPr lang="en-GB" dirty="0" smtClean="0"/>
            <a:t>Tier 2 group provide written feedback</a:t>
          </a:r>
          <a:endParaRPr lang="en-GB" dirty="0"/>
        </a:p>
      </dgm:t>
    </dgm:pt>
    <dgm:pt modelId="{E4674AEF-02C9-40B1-A0CA-32F2210FF0DE}" type="parTrans" cxnId="{594DA12A-5B15-4372-B931-4B177F648F4D}">
      <dgm:prSet/>
      <dgm:spPr/>
      <dgm:t>
        <a:bodyPr/>
        <a:lstStyle/>
        <a:p>
          <a:endParaRPr lang="en-GB"/>
        </a:p>
      </dgm:t>
    </dgm:pt>
    <dgm:pt modelId="{8A15DAA7-5ECC-431A-9C89-FA6669C961CA}" type="sibTrans" cxnId="{594DA12A-5B15-4372-B931-4B177F648F4D}">
      <dgm:prSet/>
      <dgm:spPr/>
      <dgm:t>
        <a:bodyPr/>
        <a:lstStyle/>
        <a:p>
          <a:endParaRPr lang="en-GB"/>
        </a:p>
      </dgm:t>
    </dgm:pt>
    <dgm:pt modelId="{09B2B016-31A4-4B1B-8E45-DC74E32FAFFA}" type="pres">
      <dgm:prSet presAssocID="{E9D78766-0BAD-43F5-96D5-632A2307B45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FA2D97E-8861-4E89-89CF-9BE6CCD70263}" type="pres">
      <dgm:prSet presAssocID="{3D81C261-FF7E-4963-83FC-B8E4F05AF67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4AFF58-1716-432A-A9C8-C7DDA539CC24}" type="pres">
      <dgm:prSet presAssocID="{14612168-C26F-43D3-85FE-A3791175E1BF}" presName="sibTrans" presStyleLbl="sibTrans2D1" presStyleIdx="0" presStyleCnt="3"/>
      <dgm:spPr/>
      <dgm:t>
        <a:bodyPr/>
        <a:lstStyle/>
        <a:p>
          <a:endParaRPr lang="en-GB"/>
        </a:p>
      </dgm:t>
    </dgm:pt>
    <dgm:pt modelId="{E88476C9-26CA-4F4C-9277-B5B3C183E090}" type="pres">
      <dgm:prSet presAssocID="{14612168-C26F-43D3-85FE-A3791175E1BF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6F462895-2228-4F6D-862C-53300E5490BC}" type="pres">
      <dgm:prSet presAssocID="{E64FDE96-5BE1-4DEB-917C-B34D00B37C1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29B560-4EE1-4B62-A884-B7FBD04F978B}" type="pres">
      <dgm:prSet presAssocID="{D4A1B06D-9A8D-455B-B8AC-0ED2164B3C39}" presName="sibTrans" presStyleLbl="sibTrans2D1" presStyleIdx="1" presStyleCnt="3"/>
      <dgm:spPr/>
      <dgm:t>
        <a:bodyPr/>
        <a:lstStyle/>
        <a:p>
          <a:endParaRPr lang="en-GB"/>
        </a:p>
      </dgm:t>
    </dgm:pt>
    <dgm:pt modelId="{B1D4844E-9093-479A-80C0-D332F33AA84F}" type="pres">
      <dgm:prSet presAssocID="{D4A1B06D-9A8D-455B-B8AC-0ED2164B3C39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E271A17C-B498-4C64-AF60-638330A0C7ED}" type="pres">
      <dgm:prSet presAssocID="{8C25D900-34FB-4D41-93BB-2AD518773CD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0A5E28-A8EF-49A1-A511-E31B1384B22C}" type="pres">
      <dgm:prSet presAssocID="{D61F1350-5426-4FCD-91E2-C00CA8DB16BB}" presName="sibTrans" presStyleLbl="sibTrans2D1" presStyleIdx="2" presStyleCnt="3"/>
      <dgm:spPr/>
      <dgm:t>
        <a:bodyPr/>
        <a:lstStyle/>
        <a:p>
          <a:endParaRPr lang="en-GB"/>
        </a:p>
      </dgm:t>
    </dgm:pt>
    <dgm:pt modelId="{9C87C279-ADA4-4743-8F65-9AC677E2E5F6}" type="pres">
      <dgm:prSet presAssocID="{D61F1350-5426-4FCD-91E2-C00CA8DB16BB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9FA4B34A-D398-42D8-9FF6-EC564D4F9167}" type="pres">
      <dgm:prSet presAssocID="{97C46BFE-0C11-45F6-B2C9-14F99663669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35B2CFE-675C-434E-8D8D-FFA01102E859}" type="presOf" srcId="{58163E26-05B4-4DB5-9F5D-0F54922DA4CB}" destId="{CFA2D97E-8861-4E89-89CF-9BE6CCD70263}" srcOrd="0" destOrd="2" presId="urn:microsoft.com/office/officeart/2005/8/layout/process1"/>
    <dgm:cxn modelId="{DD8A5489-1603-4FE6-B370-4BA878FCF1E8}" srcId="{E9D78766-0BAD-43F5-96D5-632A2307B450}" destId="{E64FDE96-5BE1-4DEB-917C-B34D00B37C16}" srcOrd="1" destOrd="0" parTransId="{4CFB9F94-B9D4-454E-A073-78585AA2B336}" sibTransId="{D4A1B06D-9A8D-455B-B8AC-0ED2164B3C39}"/>
    <dgm:cxn modelId="{EB999FFE-1008-4655-BC96-75F6A48445A6}" type="presOf" srcId="{97C46BFE-0C11-45F6-B2C9-14F996636696}" destId="{9FA4B34A-D398-42D8-9FF6-EC564D4F9167}" srcOrd="0" destOrd="0" presId="urn:microsoft.com/office/officeart/2005/8/layout/process1"/>
    <dgm:cxn modelId="{1670D3EE-0095-4855-9FDE-B87337DE59C3}" type="presOf" srcId="{3D81C261-FF7E-4963-83FC-B8E4F05AF675}" destId="{CFA2D97E-8861-4E89-89CF-9BE6CCD70263}" srcOrd="0" destOrd="0" presId="urn:microsoft.com/office/officeart/2005/8/layout/process1"/>
    <dgm:cxn modelId="{E8377064-74D7-4A3B-852F-AFF9A09544E3}" srcId="{E9D78766-0BAD-43F5-96D5-632A2307B450}" destId="{3D81C261-FF7E-4963-83FC-B8E4F05AF675}" srcOrd="0" destOrd="0" parTransId="{C43888CA-6356-4D5D-BF9D-A4A4E7CD3CC1}" sibTransId="{14612168-C26F-43D3-85FE-A3791175E1BF}"/>
    <dgm:cxn modelId="{4CB63DB2-8E75-4B2D-9DF7-583DFFF28B4F}" type="presOf" srcId="{E64FDE96-5BE1-4DEB-917C-B34D00B37C16}" destId="{6F462895-2228-4F6D-862C-53300E5490BC}" srcOrd="0" destOrd="0" presId="urn:microsoft.com/office/officeart/2005/8/layout/process1"/>
    <dgm:cxn modelId="{594DA12A-5B15-4372-B931-4B177F648F4D}" srcId="{97C46BFE-0C11-45F6-B2C9-14F996636696}" destId="{A6689F3F-0CCF-4730-848B-74FCDBECB9E8}" srcOrd="1" destOrd="0" parTransId="{E4674AEF-02C9-40B1-A0CA-32F2210FF0DE}" sibTransId="{8A15DAA7-5ECC-431A-9C89-FA6669C961CA}"/>
    <dgm:cxn modelId="{8441BF17-7C12-4873-BA47-FA7F4B7DF240}" type="presOf" srcId="{D4A1B06D-9A8D-455B-B8AC-0ED2164B3C39}" destId="{2E29B560-4EE1-4B62-A884-B7FBD04F978B}" srcOrd="0" destOrd="0" presId="urn:microsoft.com/office/officeart/2005/8/layout/process1"/>
    <dgm:cxn modelId="{A0B98781-F904-494F-9A6A-A0C9480AB4F9}" srcId="{E9D78766-0BAD-43F5-96D5-632A2307B450}" destId="{8C25D900-34FB-4D41-93BB-2AD518773CD2}" srcOrd="2" destOrd="0" parTransId="{F6813CB4-033E-47CA-A1F8-C6367EC23566}" sibTransId="{D61F1350-5426-4FCD-91E2-C00CA8DB16BB}"/>
    <dgm:cxn modelId="{551856F8-EACD-4E14-A74B-DA76794C3A86}" srcId="{E64FDE96-5BE1-4DEB-917C-B34D00B37C16}" destId="{C55E7721-B23F-4F09-A34B-E6C6C165B8C6}" srcOrd="1" destOrd="0" parTransId="{BCFBA741-B122-45B8-B996-4D695B08054E}" sibTransId="{99E2CF6B-42EA-4505-AE36-BFDDE8535D55}"/>
    <dgm:cxn modelId="{0CCA2641-7357-4B05-9D8C-5BDC3A2F3E20}" srcId="{97C46BFE-0C11-45F6-B2C9-14F996636696}" destId="{7B79A590-DC64-48F4-8F98-40EF301300C3}" srcOrd="0" destOrd="0" parTransId="{DC1B778E-0C2F-4A3E-97CE-9573A2EEAE82}" sibTransId="{A993D0E6-71E6-4E61-A61D-E6B25BCA6F41}"/>
    <dgm:cxn modelId="{9E71361E-54B7-4A1C-9FB0-A5F7F6A2DAA9}" srcId="{3D81C261-FF7E-4963-83FC-B8E4F05AF675}" destId="{7EF7900C-F163-48F1-8F29-BC9C9CFDBBC8}" srcOrd="0" destOrd="0" parTransId="{8E196B4C-7467-4EAB-A847-ABA7F72997B6}" sibTransId="{A489B766-19D3-4BDB-B537-1864DEED0481}"/>
    <dgm:cxn modelId="{A8623C8B-8B04-44F7-99EA-9C2B8390B26B}" srcId="{E64FDE96-5BE1-4DEB-917C-B34D00B37C16}" destId="{7D4A234D-1683-44C5-AAC2-360DC02B24C8}" srcOrd="0" destOrd="0" parTransId="{6CB701E6-E556-4E5D-9B60-B599682DA130}" sibTransId="{6BB4F360-370D-4B0F-B3E3-A949E06DE4BF}"/>
    <dgm:cxn modelId="{BEA96D84-8E13-4682-BDF9-469BCFFA733B}" type="presOf" srcId="{D61F1350-5426-4FCD-91E2-C00CA8DB16BB}" destId="{900A5E28-A8EF-49A1-A511-E31B1384B22C}" srcOrd="0" destOrd="0" presId="urn:microsoft.com/office/officeart/2005/8/layout/process1"/>
    <dgm:cxn modelId="{746DAD7B-2C57-420B-AA67-F2C5877061F9}" type="presOf" srcId="{D4A1B06D-9A8D-455B-B8AC-0ED2164B3C39}" destId="{B1D4844E-9093-479A-80C0-D332F33AA84F}" srcOrd="1" destOrd="0" presId="urn:microsoft.com/office/officeart/2005/8/layout/process1"/>
    <dgm:cxn modelId="{0B1B4B93-05D8-43F4-9D44-4AA68CAF015D}" type="presOf" srcId="{8C25D900-34FB-4D41-93BB-2AD518773CD2}" destId="{E271A17C-B498-4C64-AF60-638330A0C7ED}" srcOrd="0" destOrd="0" presId="urn:microsoft.com/office/officeart/2005/8/layout/process1"/>
    <dgm:cxn modelId="{E0C32244-7971-4A84-9C22-E02B38EDD0FA}" type="presOf" srcId="{7D4A234D-1683-44C5-AAC2-360DC02B24C8}" destId="{6F462895-2228-4F6D-862C-53300E5490BC}" srcOrd="0" destOrd="1" presId="urn:microsoft.com/office/officeart/2005/8/layout/process1"/>
    <dgm:cxn modelId="{0E0A5B10-8B48-4A9E-84AA-CFB9D90965AC}" type="presOf" srcId="{14612168-C26F-43D3-85FE-A3791175E1BF}" destId="{054AFF58-1716-432A-A9C8-C7DDA539CC24}" srcOrd="0" destOrd="0" presId="urn:microsoft.com/office/officeart/2005/8/layout/process1"/>
    <dgm:cxn modelId="{43049ACC-08D5-4E4D-B0FD-E4602817352A}" type="presOf" srcId="{7B79A590-DC64-48F4-8F98-40EF301300C3}" destId="{9FA4B34A-D398-42D8-9FF6-EC564D4F9167}" srcOrd="0" destOrd="1" presId="urn:microsoft.com/office/officeart/2005/8/layout/process1"/>
    <dgm:cxn modelId="{DEA406A9-3A17-485E-A2F8-06F616B4FD80}" type="presOf" srcId="{14612168-C26F-43D3-85FE-A3791175E1BF}" destId="{E88476C9-26CA-4F4C-9277-B5B3C183E090}" srcOrd="1" destOrd="0" presId="urn:microsoft.com/office/officeart/2005/8/layout/process1"/>
    <dgm:cxn modelId="{ED6FED3D-B032-468D-87E1-116BF989AEEB}" srcId="{E9D78766-0BAD-43F5-96D5-632A2307B450}" destId="{97C46BFE-0C11-45F6-B2C9-14F996636696}" srcOrd="3" destOrd="0" parTransId="{D9BA8CBB-8B70-4F94-9FCC-809D715CAA11}" sibTransId="{09D6623B-7B4D-4A33-BB4F-E5CA64B00EBA}"/>
    <dgm:cxn modelId="{1CB7EDD3-9AB3-4C5D-A40B-32C263173726}" type="presOf" srcId="{7EF7900C-F163-48F1-8F29-BC9C9CFDBBC8}" destId="{CFA2D97E-8861-4E89-89CF-9BE6CCD70263}" srcOrd="0" destOrd="1" presId="urn:microsoft.com/office/officeart/2005/8/layout/process1"/>
    <dgm:cxn modelId="{390AC9CE-DA8A-46A1-A8C8-8340A295634E}" srcId="{3D81C261-FF7E-4963-83FC-B8E4F05AF675}" destId="{58163E26-05B4-4DB5-9F5D-0F54922DA4CB}" srcOrd="1" destOrd="0" parTransId="{30F081E6-4053-4EAC-BC58-702699A6D566}" sibTransId="{9484393D-44C9-41F0-BA3B-F70516471608}"/>
    <dgm:cxn modelId="{98A3D829-0CFF-427D-B348-4C802415FA24}" type="presOf" srcId="{C55E7721-B23F-4F09-A34B-E6C6C165B8C6}" destId="{6F462895-2228-4F6D-862C-53300E5490BC}" srcOrd="0" destOrd="2" presId="urn:microsoft.com/office/officeart/2005/8/layout/process1"/>
    <dgm:cxn modelId="{C256A396-5BFF-4905-92F7-E2F382E1A142}" type="presOf" srcId="{D61F1350-5426-4FCD-91E2-C00CA8DB16BB}" destId="{9C87C279-ADA4-4743-8F65-9AC677E2E5F6}" srcOrd="1" destOrd="0" presId="urn:microsoft.com/office/officeart/2005/8/layout/process1"/>
    <dgm:cxn modelId="{0CE9D4E3-4543-4012-9EEF-D2CBFB78D11D}" type="presOf" srcId="{A6689F3F-0CCF-4730-848B-74FCDBECB9E8}" destId="{9FA4B34A-D398-42D8-9FF6-EC564D4F9167}" srcOrd="0" destOrd="2" presId="urn:microsoft.com/office/officeart/2005/8/layout/process1"/>
    <dgm:cxn modelId="{7E01DC16-B2B7-4FD9-9C8A-B76B4AB12E3D}" srcId="{8C25D900-34FB-4D41-93BB-2AD518773CD2}" destId="{77750CED-8971-48B0-8991-0FF3B3A75E7D}" srcOrd="0" destOrd="0" parTransId="{4BEBF2A2-A446-43B4-AD8A-9A22617704EF}" sibTransId="{A917B77D-FC12-44E6-BD57-D9F4014DC5D5}"/>
    <dgm:cxn modelId="{84A21364-4716-4668-822E-0683351E4DD0}" type="presOf" srcId="{77750CED-8971-48B0-8991-0FF3B3A75E7D}" destId="{E271A17C-B498-4C64-AF60-638330A0C7ED}" srcOrd="0" destOrd="1" presId="urn:microsoft.com/office/officeart/2005/8/layout/process1"/>
    <dgm:cxn modelId="{C978145C-10BD-4E2A-94CC-B23463A41799}" type="presOf" srcId="{E9D78766-0BAD-43F5-96D5-632A2307B450}" destId="{09B2B016-31A4-4B1B-8E45-DC74E32FAFFA}" srcOrd="0" destOrd="0" presId="urn:microsoft.com/office/officeart/2005/8/layout/process1"/>
    <dgm:cxn modelId="{61A0C373-833A-472C-970C-44041C1420F2}" type="presParOf" srcId="{09B2B016-31A4-4B1B-8E45-DC74E32FAFFA}" destId="{CFA2D97E-8861-4E89-89CF-9BE6CCD70263}" srcOrd="0" destOrd="0" presId="urn:microsoft.com/office/officeart/2005/8/layout/process1"/>
    <dgm:cxn modelId="{F6A1F4F0-1715-47D6-BF7B-048EAD930A6C}" type="presParOf" srcId="{09B2B016-31A4-4B1B-8E45-DC74E32FAFFA}" destId="{054AFF58-1716-432A-A9C8-C7DDA539CC24}" srcOrd="1" destOrd="0" presId="urn:microsoft.com/office/officeart/2005/8/layout/process1"/>
    <dgm:cxn modelId="{3E69A293-9349-4DA0-915B-9DF563A626F0}" type="presParOf" srcId="{054AFF58-1716-432A-A9C8-C7DDA539CC24}" destId="{E88476C9-26CA-4F4C-9277-B5B3C183E090}" srcOrd="0" destOrd="0" presId="urn:microsoft.com/office/officeart/2005/8/layout/process1"/>
    <dgm:cxn modelId="{2547BDE5-EF30-4AAA-8459-9397FB78152C}" type="presParOf" srcId="{09B2B016-31A4-4B1B-8E45-DC74E32FAFFA}" destId="{6F462895-2228-4F6D-862C-53300E5490BC}" srcOrd="2" destOrd="0" presId="urn:microsoft.com/office/officeart/2005/8/layout/process1"/>
    <dgm:cxn modelId="{F734E24B-DB0F-4A35-8169-1D984D2E32EB}" type="presParOf" srcId="{09B2B016-31A4-4B1B-8E45-DC74E32FAFFA}" destId="{2E29B560-4EE1-4B62-A884-B7FBD04F978B}" srcOrd="3" destOrd="0" presId="urn:microsoft.com/office/officeart/2005/8/layout/process1"/>
    <dgm:cxn modelId="{D02033C4-3D42-4011-9B02-624CF558F88E}" type="presParOf" srcId="{2E29B560-4EE1-4B62-A884-B7FBD04F978B}" destId="{B1D4844E-9093-479A-80C0-D332F33AA84F}" srcOrd="0" destOrd="0" presId="urn:microsoft.com/office/officeart/2005/8/layout/process1"/>
    <dgm:cxn modelId="{C364AAB0-2BB4-47E4-AB0E-7785191B4B1B}" type="presParOf" srcId="{09B2B016-31A4-4B1B-8E45-DC74E32FAFFA}" destId="{E271A17C-B498-4C64-AF60-638330A0C7ED}" srcOrd="4" destOrd="0" presId="urn:microsoft.com/office/officeart/2005/8/layout/process1"/>
    <dgm:cxn modelId="{B13DBB8F-B3D6-4CC0-A814-49D02240FBBD}" type="presParOf" srcId="{09B2B016-31A4-4B1B-8E45-DC74E32FAFFA}" destId="{900A5E28-A8EF-49A1-A511-E31B1384B22C}" srcOrd="5" destOrd="0" presId="urn:microsoft.com/office/officeart/2005/8/layout/process1"/>
    <dgm:cxn modelId="{2B2A7895-D039-4307-B479-CC0246951CA2}" type="presParOf" srcId="{900A5E28-A8EF-49A1-A511-E31B1384B22C}" destId="{9C87C279-ADA4-4743-8F65-9AC677E2E5F6}" srcOrd="0" destOrd="0" presId="urn:microsoft.com/office/officeart/2005/8/layout/process1"/>
    <dgm:cxn modelId="{739D3361-7CBB-40E7-B591-F5A97AF610EE}" type="presParOf" srcId="{09B2B016-31A4-4B1B-8E45-DC74E32FAFFA}" destId="{9FA4B34A-D398-42D8-9FF6-EC564D4F916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D78766-0BAD-43F5-96D5-632A2307B45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D81C261-FF7E-4963-83FC-B8E4F05AF675}">
      <dgm:prSet phldrT="[Text]"/>
      <dgm:spPr>
        <a:effectLst/>
      </dgm:spPr>
      <dgm:t>
        <a:bodyPr/>
        <a:lstStyle/>
        <a:p>
          <a:pPr algn="ctr"/>
          <a:r>
            <a:rPr lang="en-GB" dirty="0" smtClean="0"/>
            <a:t>Set-up</a:t>
          </a:r>
          <a:endParaRPr lang="en-GB" dirty="0"/>
        </a:p>
      </dgm:t>
    </dgm:pt>
    <dgm:pt modelId="{C43888CA-6356-4D5D-BF9D-A4A4E7CD3CC1}" type="parTrans" cxnId="{E8377064-74D7-4A3B-852F-AFF9A09544E3}">
      <dgm:prSet/>
      <dgm:spPr/>
      <dgm:t>
        <a:bodyPr/>
        <a:lstStyle/>
        <a:p>
          <a:endParaRPr lang="en-GB"/>
        </a:p>
      </dgm:t>
    </dgm:pt>
    <dgm:pt modelId="{14612168-C26F-43D3-85FE-A3791175E1BF}" type="sibTrans" cxnId="{E8377064-74D7-4A3B-852F-AFF9A09544E3}">
      <dgm:prSet/>
      <dgm:spPr/>
      <dgm:t>
        <a:bodyPr/>
        <a:lstStyle/>
        <a:p>
          <a:endParaRPr lang="en-GB"/>
        </a:p>
      </dgm:t>
    </dgm:pt>
    <dgm:pt modelId="{7EF7900C-F163-48F1-8F29-BC9C9CFDBBC8}">
      <dgm:prSet phldrT="[Text]"/>
      <dgm:spPr>
        <a:effectLst/>
      </dgm:spPr>
      <dgm:t>
        <a:bodyPr/>
        <a:lstStyle/>
        <a:p>
          <a:pPr algn="l"/>
          <a:r>
            <a:rPr lang="en-GB" dirty="0" smtClean="0"/>
            <a:t>Library provides Altmetric with data </a:t>
          </a:r>
          <a:endParaRPr lang="en-GB" dirty="0"/>
        </a:p>
      </dgm:t>
    </dgm:pt>
    <dgm:pt modelId="{8E196B4C-7467-4EAB-A847-ABA7F72997B6}" type="parTrans" cxnId="{9E71361E-54B7-4A1C-9FB0-A5F7F6A2DAA9}">
      <dgm:prSet/>
      <dgm:spPr/>
      <dgm:t>
        <a:bodyPr/>
        <a:lstStyle/>
        <a:p>
          <a:endParaRPr lang="en-GB"/>
        </a:p>
      </dgm:t>
    </dgm:pt>
    <dgm:pt modelId="{A489B766-19D3-4BDB-B537-1864DEED0481}" type="sibTrans" cxnId="{9E71361E-54B7-4A1C-9FB0-A5F7F6A2DAA9}">
      <dgm:prSet/>
      <dgm:spPr/>
      <dgm:t>
        <a:bodyPr/>
        <a:lstStyle/>
        <a:p>
          <a:endParaRPr lang="en-GB"/>
        </a:p>
      </dgm:t>
    </dgm:pt>
    <dgm:pt modelId="{58163E26-05B4-4DB5-9F5D-0F54922DA4CB}">
      <dgm:prSet phldrT="[Text]"/>
      <dgm:spPr>
        <a:effectLst/>
      </dgm:spPr>
      <dgm:t>
        <a:bodyPr/>
        <a:lstStyle/>
        <a:p>
          <a:pPr algn="l"/>
          <a:r>
            <a:rPr lang="en-GB" dirty="0" smtClean="0"/>
            <a:t>Altmetric configure UoM app</a:t>
          </a:r>
          <a:endParaRPr lang="en-GB" dirty="0"/>
        </a:p>
      </dgm:t>
    </dgm:pt>
    <dgm:pt modelId="{30F081E6-4053-4EAC-BC58-702699A6D566}" type="parTrans" cxnId="{390AC9CE-DA8A-46A1-A8C8-8340A295634E}">
      <dgm:prSet/>
      <dgm:spPr/>
      <dgm:t>
        <a:bodyPr/>
        <a:lstStyle/>
        <a:p>
          <a:endParaRPr lang="en-GB"/>
        </a:p>
      </dgm:t>
    </dgm:pt>
    <dgm:pt modelId="{9484393D-44C9-41F0-BA3B-F70516471608}" type="sibTrans" cxnId="{390AC9CE-DA8A-46A1-A8C8-8340A295634E}">
      <dgm:prSet/>
      <dgm:spPr/>
      <dgm:t>
        <a:bodyPr/>
        <a:lstStyle/>
        <a:p>
          <a:endParaRPr lang="en-GB"/>
        </a:p>
      </dgm:t>
    </dgm:pt>
    <dgm:pt modelId="{E64FDE96-5BE1-4DEB-917C-B34D00B37C16}">
      <dgm:prSet phldrT="[Text]"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n-GB" dirty="0" smtClean="0"/>
            <a:t>Create user groups</a:t>
          </a:r>
          <a:endParaRPr lang="en-GB" dirty="0"/>
        </a:p>
      </dgm:t>
    </dgm:pt>
    <dgm:pt modelId="{4CFB9F94-B9D4-454E-A073-78585AA2B336}" type="parTrans" cxnId="{DD8A5489-1603-4FE6-B370-4BA878FCF1E8}">
      <dgm:prSet/>
      <dgm:spPr/>
      <dgm:t>
        <a:bodyPr/>
        <a:lstStyle/>
        <a:p>
          <a:endParaRPr lang="en-GB"/>
        </a:p>
      </dgm:t>
    </dgm:pt>
    <dgm:pt modelId="{D4A1B06D-9A8D-455B-B8AC-0ED2164B3C39}" type="sibTrans" cxnId="{DD8A5489-1603-4FE6-B370-4BA878FCF1E8}">
      <dgm:prSet/>
      <dgm:spPr/>
      <dgm:t>
        <a:bodyPr/>
        <a:lstStyle/>
        <a:p>
          <a:endParaRPr lang="en-GB"/>
        </a:p>
      </dgm:t>
    </dgm:pt>
    <dgm:pt modelId="{7D4A234D-1683-44C5-AAC2-360DC02B24C8}">
      <dgm:prSet phldrT="[Text]"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l"/>
          <a:r>
            <a:rPr lang="en-GB" dirty="0" smtClean="0"/>
            <a:t>RS Team identify tier 1 group</a:t>
          </a:r>
          <a:endParaRPr lang="en-GB" dirty="0"/>
        </a:p>
      </dgm:t>
    </dgm:pt>
    <dgm:pt modelId="{6CB701E6-E556-4E5D-9B60-B599682DA130}" type="parTrans" cxnId="{A8623C8B-8B04-44F7-99EA-9C2B8390B26B}">
      <dgm:prSet/>
      <dgm:spPr/>
      <dgm:t>
        <a:bodyPr/>
        <a:lstStyle/>
        <a:p>
          <a:endParaRPr lang="en-GB"/>
        </a:p>
      </dgm:t>
    </dgm:pt>
    <dgm:pt modelId="{6BB4F360-370D-4B0F-B3E3-A949E06DE4BF}" type="sibTrans" cxnId="{A8623C8B-8B04-44F7-99EA-9C2B8390B26B}">
      <dgm:prSet/>
      <dgm:spPr/>
      <dgm:t>
        <a:bodyPr/>
        <a:lstStyle/>
        <a:p>
          <a:endParaRPr lang="en-GB"/>
        </a:p>
      </dgm:t>
    </dgm:pt>
    <dgm:pt modelId="{C55E7721-B23F-4F09-A34B-E6C6C165B8C6}">
      <dgm:prSet phldrT="[Text]"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l"/>
          <a:r>
            <a:rPr lang="en-GB" dirty="0" smtClean="0"/>
            <a:t>AE Team identify tier 2 group</a:t>
          </a:r>
          <a:endParaRPr lang="en-GB" dirty="0"/>
        </a:p>
      </dgm:t>
    </dgm:pt>
    <dgm:pt modelId="{BCFBA741-B122-45B8-B996-4D695B08054E}" type="parTrans" cxnId="{551856F8-EACD-4E14-A74B-DA76794C3A86}">
      <dgm:prSet/>
      <dgm:spPr/>
      <dgm:t>
        <a:bodyPr/>
        <a:lstStyle/>
        <a:p>
          <a:endParaRPr lang="en-GB"/>
        </a:p>
      </dgm:t>
    </dgm:pt>
    <dgm:pt modelId="{99E2CF6B-42EA-4505-AE36-BFDDE8535D55}" type="sibTrans" cxnId="{551856F8-EACD-4E14-A74B-DA76794C3A86}">
      <dgm:prSet/>
      <dgm:spPr/>
      <dgm:t>
        <a:bodyPr/>
        <a:lstStyle/>
        <a:p>
          <a:endParaRPr lang="en-GB"/>
        </a:p>
      </dgm:t>
    </dgm:pt>
    <dgm:pt modelId="{8C25D900-34FB-4D41-93BB-2AD518773CD2}">
      <dgm:prSet phldrT="[Text]"/>
      <dgm:spPr/>
      <dgm:t>
        <a:bodyPr/>
        <a:lstStyle/>
        <a:p>
          <a:pPr algn="ctr"/>
          <a:r>
            <a:rPr lang="en-GB" dirty="0" smtClean="0"/>
            <a:t>Test phase</a:t>
          </a:r>
          <a:endParaRPr lang="en-GB" dirty="0"/>
        </a:p>
      </dgm:t>
    </dgm:pt>
    <dgm:pt modelId="{F6813CB4-033E-47CA-A1F8-C6367EC23566}" type="parTrans" cxnId="{A0B98781-F904-494F-9A6A-A0C9480AB4F9}">
      <dgm:prSet/>
      <dgm:spPr/>
      <dgm:t>
        <a:bodyPr/>
        <a:lstStyle/>
        <a:p>
          <a:endParaRPr lang="en-GB"/>
        </a:p>
      </dgm:t>
    </dgm:pt>
    <dgm:pt modelId="{D61F1350-5426-4FCD-91E2-C00CA8DB16BB}" type="sibTrans" cxnId="{A0B98781-F904-494F-9A6A-A0C9480AB4F9}">
      <dgm:prSet/>
      <dgm:spPr/>
      <dgm:t>
        <a:bodyPr/>
        <a:lstStyle/>
        <a:p>
          <a:endParaRPr lang="en-GB"/>
        </a:p>
      </dgm:t>
    </dgm:pt>
    <dgm:pt modelId="{77750CED-8971-48B0-8991-0FF3B3A75E7D}">
      <dgm:prSet phldrT="[Text]"/>
      <dgm:spPr/>
      <dgm:t>
        <a:bodyPr/>
        <a:lstStyle/>
        <a:p>
          <a:pPr algn="l"/>
          <a:r>
            <a:rPr lang="en-GB" dirty="0" smtClean="0"/>
            <a:t>User groups test application </a:t>
          </a:r>
          <a:endParaRPr lang="en-GB" dirty="0"/>
        </a:p>
      </dgm:t>
    </dgm:pt>
    <dgm:pt modelId="{4BEBF2A2-A446-43B4-AD8A-9A22617704EF}" type="parTrans" cxnId="{7E01DC16-B2B7-4FD9-9C8A-B76B4AB12E3D}">
      <dgm:prSet/>
      <dgm:spPr/>
      <dgm:t>
        <a:bodyPr/>
        <a:lstStyle/>
        <a:p>
          <a:endParaRPr lang="en-GB"/>
        </a:p>
      </dgm:t>
    </dgm:pt>
    <dgm:pt modelId="{A917B77D-FC12-44E6-BD57-D9F4014DC5D5}" type="sibTrans" cxnId="{7E01DC16-B2B7-4FD9-9C8A-B76B4AB12E3D}">
      <dgm:prSet/>
      <dgm:spPr/>
      <dgm:t>
        <a:bodyPr/>
        <a:lstStyle/>
        <a:p>
          <a:endParaRPr lang="en-GB"/>
        </a:p>
      </dgm:t>
    </dgm:pt>
    <dgm:pt modelId="{97C46BFE-0C11-45F6-B2C9-14F996636696}">
      <dgm:prSet phldrT="[Text]"/>
      <dgm:spPr/>
      <dgm:t>
        <a:bodyPr/>
        <a:lstStyle/>
        <a:p>
          <a:pPr algn="ctr"/>
          <a:r>
            <a:rPr lang="en-GB" dirty="0" smtClean="0"/>
            <a:t>Feedback</a:t>
          </a:r>
          <a:endParaRPr lang="en-GB" dirty="0"/>
        </a:p>
      </dgm:t>
    </dgm:pt>
    <dgm:pt modelId="{D9BA8CBB-8B70-4F94-9FCC-809D715CAA11}" type="parTrans" cxnId="{ED6FED3D-B032-468D-87E1-116BF989AEEB}">
      <dgm:prSet/>
      <dgm:spPr/>
      <dgm:t>
        <a:bodyPr/>
        <a:lstStyle/>
        <a:p>
          <a:endParaRPr lang="en-GB"/>
        </a:p>
      </dgm:t>
    </dgm:pt>
    <dgm:pt modelId="{09D6623B-7B4D-4A33-BB4F-E5CA64B00EBA}" type="sibTrans" cxnId="{ED6FED3D-B032-468D-87E1-116BF989AEEB}">
      <dgm:prSet/>
      <dgm:spPr/>
      <dgm:t>
        <a:bodyPr/>
        <a:lstStyle/>
        <a:p>
          <a:endParaRPr lang="en-GB"/>
        </a:p>
      </dgm:t>
    </dgm:pt>
    <dgm:pt modelId="{7B79A590-DC64-48F4-8F98-40EF301300C3}">
      <dgm:prSet phldrT="[Text]"/>
      <dgm:spPr/>
      <dgm:t>
        <a:bodyPr/>
        <a:lstStyle/>
        <a:p>
          <a:pPr algn="l"/>
          <a:r>
            <a:rPr lang="en-GB" dirty="0" smtClean="0"/>
            <a:t>Tier 1 group attend Focus Group</a:t>
          </a:r>
          <a:endParaRPr lang="en-GB" dirty="0"/>
        </a:p>
      </dgm:t>
    </dgm:pt>
    <dgm:pt modelId="{DC1B778E-0C2F-4A3E-97CE-9573A2EEAE82}" type="parTrans" cxnId="{0CCA2641-7357-4B05-9D8C-5BDC3A2F3E20}">
      <dgm:prSet/>
      <dgm:spPr/>
      <dgm:t>
        <a:bodyPr/>
        <a:lstStyle/>
        <a:p>
          <a:endParaRPr lang="en-GB"/>
        </a:p>
      </dgm:t>
    </dgm:pt>
    <dgm:pt modelId="{A993D0E6-71E6-4E61-A61D-E6B25BCA6F41}" type="sibTrans" cxnId="{0CCA2641-7357-4B05-9D8C-5BDC3A2F3E20}">
      <dgm:prSet/>
      <dgm:spPr/>
      <dgm:t>
        <a:bodyPr/>
        <a:lstStyle/>
        <a:p>
          <a:endParaRPr lang="en-GB"/>
        </a:p>
      </dgm:t>
    </dgm:pt>
    <dgm:pt modelId="{A6689F3F-0CCF-4730-848B-74FCDBECB9E8}">
      <dgm:prSet phldrT="[Text]"/>
      <dgm:spPr/>
      <dgm:t>
        <a:bodyPr/>
        <a:lstStyle/>
        <a:p>
          <a:pPr algn="l"/>
          <a:r>
            <a:rPr lang="en-GB" dirty="0" smtClean="0"/>
            <a:t>Tier 2 group provide written feedback</a:t>
          </a:r>
          <a:endParaRPr lang="en-GB" dirty="0"/>
        </a:p>
      </dgm:t>
    </dgm:pt>
    <dgm:pt modelId="{E4674AEF-02C9-40B1-A0CA-32F2210FF0DE}" type="parTrans" cxnId="{594DA12A-5B15-4372-B931-4B177F648F4D}">
      <dgm:prSet/>
      <dgm:spPr/>
      <dgm:t>
        <a:bodyPr/>
        <a:lstStyle/>
        <a:p>
          <a:endParaRPr lang="en-GB"/>
        </a:p>
      </dgm:t>
    </dgm:pt>
    <dgm:pt modelId="{8A15DAA7-5ECC-431A-9C89-FA6669C961CA}" type="sibTrans" cxnId="{594DA12A-5B15-4372-B931-4B177F648F4D}">
      <dgm:prSet/>
      <dgm:spPr/>
      <dgm:t>
        <a:bodyPr/>
        <a:lstStyle/>
        <a:p>
          <a:endParaRPr lang="en-GB"/>
        </a:p>
      </dgm:t>
    </dgm:pt>
    <dgm:pt modelId="{09B2B016-31A4-4B1B-8E45-DC74E32FAFFA}" type="pres">
      <dgm:prSet presAssocID="{E9D78766-0BAD-43F5-96D5-632A2307B45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FA2D97E-8861-4E89-89CF-9BE6CCD70263}" type="pres">
      <dgm:prSet presAssocID="{3D81C261-FF7E-4963-83FC-B8E4F05AF67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4AFF58-1716-432A-A9C8-C7DDA539CC24}" type="pres">
      <dgm:prSet presAssocID="{14612168-C26F-43D3-85FE-A3791175E1BF}" presName="sibTrans" presStyleLbl="sibTrans2D1" presStyleIdx="0" presStyleCnt="3"/>
      <dgm:spPr/>
      <dgm:t>
        <a:bodyPr/>
        <a:lstStyle/>
        <a:p>
          <a:endParaRPr lang="en-GB"/>
        </a:p>
      </dgm:t>
    </dgm:pt>
    <dgm:pt modelId="{E88476C9-26CA-4F4C-9277-B5B3C183E090}" type="pres">
      <dgm:prSet presAssocID="{14612168-C26F-43D3-85FE-A3791175E1BF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6F462895-2228-4F6D-862C-53300E5490BC}" type="pres">
      <dgm:prSet presAssocID="{E64FDE96-5BE1-4DEB-917C-B34D00B37C1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29B560-4EE1-4B62-A884-B7FBD04F978B}" type="pres">
      <dgm:prSet presAssocID="{D4A1B06D-9A8D-455B-B8AC-0ED2164B3C39}" presName="sibTrans" presStyleLbl="sibTrans2D1" presStyleIdx="1" presStyleCnt="3"/>
      <dgm:spPr/>
      <dgm:t>
        <a:bodyPr/>
        <a:lstStyle/>
        <a:p>
          <a:endParaRPr lang="en-GB"/>
        </a:p>
      </dgm:t>
    </dgm:pt>
    <dgm:pt modelId="{B1D4844E-9093-479A-80C0-D332F33AA84F}" type="pres">
      <dgm:prSet presAssocID="{D4A1B06D-9A8D-455B-B8AC-0ED2164B3C39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E271A17C-B498-4C64-AF60-638330A0C7ED}" type="pres">
      <dgm:prSet presAssocID="{8C25D900-34FB-4D41-93BB-2AD518773CD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0A5E28-A8EF-49A1-A511-E31B1384B22C}" type="pres">
      <dgm:prSet presAssocID="{D61F1350-5426-4FCD-91E2-C00CA8DB16BB}" presName="sibTrans" presStyleLbl="sibTrans2D1" presStyleIdx="2" presStyleCnt="3"/>
      <dgm:spPr/>
      <dgm:t>
        <a:bodyPr/>
        <a:lstStyle/>
        <a:p>
          <a:endParaRPr lang="en-GB"/>
        </a:p>
      </dgm:t>
    </dgm:pt>
    <dgm:pt modelId="{9C87C279-ADA4-4743-8F65-9AC677E2E5F6}" type="pres">
      <dgm:prSet presAssocID="{D61F1350-5426-4FCD-91E2-C00CA8DB16BB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9FA4B34A-D398-42D8-9FF6-EC564D4F9167}" type="pres">
      <dgm:prSet presAssocID="{97C46BFE-0C11-45F6-B2C9-14F99663669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954EEBF-3763-4081-BC7C-C59F1691483E}" type="presOf" srcId="{C55E7721-B23F-4F09-A34B-E6C6C165B8C6}" destId="{6F462895-2228-4F6D-862C-53300E5490BC}" srcOrd="0" destOrd="2" presId="urn:microsoft.com/office/officeart/2005/8/layout/process1"/>
    <dgm:cxn modelId="{551856F8-EACD-4E14-A74B-DA76794C3A86}" srcId="{E64FDE96-5BE1-4DEB-917C-B34D00B37C16}" destId="{C55E7721-B23F-4F09-A34B-E6C6C165B8C6}" srcOrd="1" destOrd="0" parTransId="{BCFBA741-B122-45B8-B996-4D695B08054E}" sibTransId="{99E2CF6B-42EA-4505-AE36-BFDDE8535D55}"/>
    <dgm:cxn modelId="{594DA12A-5B15-4372-B931-4B177F648F4D}" srcId="{97C46BFE-0C11-45F6-B2C9-14F996636696}" destId="{A6689F3F-0CCF-4730-848B-74FCDBECB9E8}" srcOrd="1" destOrd="0" parTransId="{E4674AEF-02C9-40B1-A0CA-32F2210FF0DE}" sibTransId="{8A15DAA7-5ECC-431A-9C89-FA6669C961CA}"/>
    <dgm:cxn modelId="{E8377064-74D7-4A3B-852F-AFF9A09544E3}" srcId="{E9D78766-0BAD-43F5-96D5-632A2307B450}" destId="{3D81C261-FF7E-4963-83FC-B8E4F05AF675}" srcOrd="0" destOrd="0" parTransId="{C43888CA-6356-4D5D-BF9D-A4A4E7CD3CC1}" sibTransId="{14612168-C26F-43D3-85FE-A3791175E1BF}"/>
    <dgm:cxn modelId="{66870004-D6B6-4DAB-8784-306A16D4785F}" type="presOf" srcId="{D61F1350-5426-4FCD-91E2-C00CA8DB16BB}" destId="{900A5E28-A8EF-49A1-A511-E31B1384B22C}" srcOrd="0" destOrd="0" presId="urn:microsoft.com/office/officeart/2005/8/layout/process1"/>
    <dgm:cxn modelId="{A0B98781-F904-494F-9A6A-A0C9480AB4F9}" srcId="{E9D78766-0BAD-43F5-96D5-632A2307B450}" destId="{8C25D900-34FB-4D41-93BB-2AD518773CD2}" srcOrd="2" destOrd="0" parTransId="{F6813CB4-033E-47CA-A1F8-C6367EC23566}" sibTransId="{D61F1350-5426-4FCD-91E2-C00CA8DB16BB}"/>
    <dgm:cxn modelId="{214750BF-9103-4E27-A974-0D2175074B18}" type="presOf" srcId="{D4A1B06D-9A8D-455B-B8AC-0ED2164B3C39}" destId="{2E29B560-4EE1-4B62-A884-B7FBD04F978B}" srcOrd="0" destOrd="0" presId="urn:microsoft.com/office/officeart/2005/8/layout/process1"/>
    <dgm:cxn modelId="{B536E5EA-683F-4098-B756-4B229539E328}" type="presOf" srcId="{E9D78766-0BAD-43F5-96D5-632A2307B450}" destId="{09B2B016-31A4-4B1B-8E45-DC74E32FAFFA}" srcOrd="0" destOrd="0" presId="urn:microsoft.com/office/officeart/2005/8/layout/process1"/>
    <dgm:cxn modelId="{DD8A5489-1603-4FE6-B370-4BA878FCF1E8}" srcId="{E9D78766-0BAD-43F5-96D5-632A2307B450}" destId="{E64FDE96-5BE1-4DEB-917C-B34D00B37C16}" srcOrd="1" destOrd="0" parTransId="{4CFB9F94-B9D4-454E-A073-78585AA2B336}" sibTransId="{D4A1B06D-9A8D-455B-B8AC-0ED2164B3C39}"/>
    <dgm:cxn modelId="{45DFC23F-A96E-454E-95A3-AE9F1E843A4A}" type="presOf" srcId="{E64FDE96-5BE1-4DEB-917C-B34D00B37C16}" destId="{6F462895-2228-4F6D-862C-53300E5490BC}" srcOrd="0" destOrd="0" presId="urn:microsoft.com/office/officeart/2005/8/layout/process1"/>
    <dgm:cxn modelId="{2D594086-8139-4ECF-BC71-350D1A29C79E}" type="presOf" srcId="{58163E26-05B4-4DB5-9F5D-0F54922DA4CB}" destId="{CFA2D97E-8861-4E89-89CF-9BE6CCD70263}" srcOrd="0" destOrd="2" presId="urn:microsoft.com/office/officeart/2005/8/layout/process1"/>
    <dgm:cxn modelId="{26AAE0A4-3041-4EC5-8ED2-88F4FC13CAD6}" type="presOf" srcId="{14612168-C26F-43D3-85FE-A3791175E1BF}" destId="{054AFF58-1716-432A-A9C8-C7DDA539CC24}" srcOrd="0" destOrd="0" presId="urn:microsoft.com/office/officeart/2005/8/layout/process1"/>
    <dgm:cxn modelId="{9ED86AC7-6C5D-408D-B8F7-F0DBB38B53E3}" type="presOf" srcId="{8C25D900-34FB-4D41-93BB-2AD518773CD2}" destId="{E271A17C-B498-4C64-AF60-638330A0C7ED}" srcOrd="0" destOrd="0" presId="urn:microsoft.com/office/officeart/2005/8/layout/process1"/>
    <dgm:cxn modelId="{6D5D9B1A-0B85-44FE-9162-5FF2A890CEF9}" type="presOf" srcId="{3D81C261-FF7E-4963-83FC-B8E4F05AF675}" destId="{CFA2D97E-8861-4E89-89CF-9BE6CCD70263}" srcOrd="0" destOrd="0" presId="urn:microsoft.com/office/officeart/2005/8/layout/process1"/>
    <dgm:cxn modelId="{2B8372B3-FC28-4D62-B3D9-1F6B25112A45}" type="presOf" srcId="{97C46BFE-0C11-45F6-B2C9-14F996636696}" destId="{9FA4B34A-D398-42D8-9FF6-EC564D4F9167}" srcOrd="0" destOrd="0" presId="urn:microsoft.com/office/officeart/2005/8/layout/process1"/>
    <dgm:cxn modelId="{0C968451-9997-4244-859B-46A1492A1DB8}" type="presOf" srcId="{7EF7900C-F163-48F1-8F29-BC9C9CFDBBC8}" destId="{CFA2D97E-8861-4E89-89CF-9BE6CCD70263}" srcOrd="0" destOrd="1" presId="urn:microsoft.com/office/officeart/2005/8/layout/process1"/>
    <dgm:cxn modelId="{CA06D660-8FDD-4C8F-8239-95A36727FD62}" type="presOf" srcId="{7B79A590-DC64-48F4-8F98-40EF301300C3}" destId="{9FA4B34A-D398-42D8-9FF6-EC564D4F9167}" srcOrd="0" destOrd="1" presId="urn:microsoft.com/office/officeart/2005/8/layout/process1"/>
    <dgm:cxn modelId="{0CCA2641-7357-4B05-9D8C-5BDC3A2F3E20}" srcId="{97C46BFE-0C11-45F6-B2C9-14F996636696}" destId="{7B79A590-DC64-48F4-8F98-40EF301300C3}" srcOrd="0" destOrd="0" parTransId="{DC1B778E-0C2F-4A3E-97CE-9573A2EEAE82}" sibTransId="{A993D0E6-71E6-4E61-A61D-E6B25BCA6F41}"/>
    <dgm:cxn modelId="{7E01DC16-B2B7-4FD9-9C8A-B76B4AB12E3D}" srcId="{8C25D900-34FB-4D41-93BB-2AD518773CD2}" destId="{77750CED-8971-48B0-8991-0FF3B3A75E7D}" srcOrd="0" destOrd="0" parTransId="{4BEBF2A2-A446-43B4-AD8A-9A22617704EF}" sibTransId="{A917B77D-FC12-44E6-BD57-D9F4014DC5D5}"/>
    <dgm:cxn modelId="{390AC9CE-DA8A-46A1-A8C8-8340A295634E}" srcId="{3D81C261-FF7E-4963-83FC-B8E4F05AF675}" destId="{58163E26-05B4-4DB5-9F5D-0F54922DA4CB}" srcOrd="1" destOrd="0" parTransId="{30F081E6-4053-4EAC-BC58-702699A6D566}" sibTransId="{9484393D-44C9-41F0-BA3B-F70516471608}"/>
    <dgm:cxn modelId="{A8623C8B-8B04-44F7-99EA-9C2B8390B26B}" srcId="{E64FDE96-5BE1-4DEB-917C-B34D00B37C16}" destId="{7D4A234D-1683-44C5-AAC2-360DC02B24C8}" srcOrd="0" destOrd="0" parTransId="{6CB701E6-E556-4E5D-9B60-B599682DA130}" sibTransId="{6BB4F360-370D-4B0F-B3E3-A949E06DE4BF}"/>
    <dgm:cxn modelId="{ED6FED3D-B032-468D-87E1-116BF989AEEB}" srcId="{E9D78766-0BAD-43F5-96D5-632A2307B450}" destId="{97C46BFE-0C11-45F6-B2C9-14F996636696}" srcOrd="3" destOrd="0" parTransId="{D9BA8CBB-8B70-4F94-9FCC-809D715CAA11}" sibTransId="{09D6623B-7B4D-4A33-BB4F-E5CA64B00EBA}"/>
    <dgm:cxn modelId="{4D792FEC-BF28-4FE2-8792-E326AE01E542}" type="presOf" srcId="{A6689F3F-0CCF-4730-848B-74FCDBECB9E8}" destId="{9FA4B34A-D398-42D8-9FF6-EC564D4F9167}" srcOrd="0" destOrd="2" presId="urn:microsoft.com/office/officeart/2005/8/layout/process1"/>
    <dgm:cxn modelId="{43CD7A25-2862-4022-86CC-672B3FE8D40F}" type="presOf" srcId="{77750CED-8971-48B0-8991-0FF3B3A75E7D}" destId="{E271A17C-B498-4C64-AF60-638330A0C7ED}" srcOrd="0" destOrd="1" presId="urn:microsoft.com/office/officeart/2005/8/layout/process1"/>
    <dgm:cxn modelId="{EFDB38F3-491C-41EC-A760-44EE7BA6FC07}" type="presOf" srcId="{7D4A234D-1683-44C5-AAC2-360DC02B24C8}" destId="{6F462895-2228-4F6D-862C-53300E5490BC}" srcOrd="0" destOrd="1" presId="urn:microsoft.com/office/officeart/2005/8/layout/process1"/>
    <dgm:cxn modelId="{A2FF3F2C-000C-4C04-9971-60EDAD3578A6}" type="presOf" srcId="{D4A1B06D-9A8D-455B-B8AC-0ED2164B3C39}" destId="{B1D4844E-9093-479A-80C0-D332F33AA84F}" srcOrd="1" destOrd="0" presId="urn:microsoft.com/office/officeart/2005/8/layout/process1"/>
    <dgm:cxn modelId="{D519E935-7DEE-4757-82CD-5E8078113F66}" type="presOf" srcId="{14612168-C26F-43D3-85FE-A3791175E1BF}" destId="{E88476C9-26CA-4F4C-9277-B5B3C183E090}" srcOrd="1" destOrd="0" presId="urn:microsoft.com/office/officeart/2005/8/layout/process1"/>
    <dgm:cxn modelId="{6266332F-E03A-44BF-8893-FEC0376D0521}" type="presOf" srcId="{D61F1350-5426-4FCD-91E2-C00CA8DB16BB}" destId="{9C87C279-ADA4-4743-8F65-9AC677E2E5F6}" srcOrd="1" destOrd="0" presId="urn:microsoft.com/office/officeart/2005/8/layout/process1"/>
    <dgm:cxn modelId="{9E71361E-54B7-4A1C-9FB0-A5F7F6A2DAA9}" srcId="{3D81C261-FF7E-4963-83FC-B8E4F05AF675}" destId="{7EF7900C-F163-48F1-8F29-BC9C9CFDBBC8}" srcOrd="0" destOrd="0" parTransId="{8E196B4C-7467-4EAB-A847-ABA7F72997B6}" sibTransId="{A489B766-19D3-4BDB-B537-1864DEED0481}"/>
    <dgm:cxn modelId="{C7EAC216-2CFD-48B9-B669-F4B5159EB4AB}" type="presParOf" srcId="{09B2B016-31A4-4B1B-8E45-DC74E32FAFFA}" destId="{CFA2D97E-8861-4E89-89CF-9BE6CCD70263}" srcOrd="0" destOrd="0" presId="urn:microsoft.com/office/officeart/2005/8/layout/process1"/>
    <dgm:cxn modelId="{BE6CE2AB-B2B1-4A5D-9B25-6DF5FEFE2F9A}" type="presParOf" srcId="{09B2B016-31A4-4B1B-8E45-DC74E32FAFFA}" destId="{054AFF58-1716-432A-A9C8-C7DDA539CC24}" srcOrd="1" destOrd="0" presId="urn:microsoft.com/office/officeart/2005/8/layout/process1"/>
    <dgm:cxn modelId="{E7B0A53A-1F23-40BF-B779-ABC5364B6BC1}" type="presParOf" srcId="{054AFF58-1716-432A-A9C8-C7DDA539CC24}" destId="{E88476C9-26CA-4F4C-9277-B5B3C183E090}" srcOrd="0" destOrd="0" presId="urn:microsoft.com/office/officeart/2005/8/layout/process1"/>
    <dgm:cxn modelId="{8749021F-20EB-4B5C-B4C2-296B0ABB8D55}" type="presParOf" srcId="{09B2B016-31A4-4B1B-8E45-DC74E32FAFFA}" destId="{6F462895-2228-4F6D-862C-53300E5490BC}" srcOrd="2" destOrd="0" presId="urn:microsoft.com/office/officeart/2005/8/layout/process1"/>
    <dgm:cxn modelId="{5C02E5E2-27A4-4143-95E8-E890B16ECFD0}" type="presParOf" srcId="{09B2B016-31A4-4B1B-8E45-DC74E32FAFFA}" destId="{2E29B560-4EE1-4B62-A884-B7FBD04F978B}" srcOrd="3" destOrd="0" presId="urn:microsoft.com/office/officeart/2005/8/layout/process1"/>
    <dgm:cxn modelId="{0240A684-5957-4769-9F9A-9C989CA415BF}" type="presParOf" srcId="{2E29B560-4EE1-4B62-A884-B7FBD04F978B}" destId="{B1D4844E-9093-479A-80C0-D332F33AA84F}" srcOrd="0" destOrd="0" presId="urn:microsoft.com/office/officeart/2005/8/layout/process1"/>
    <dgm:cxn modelId="{E06A2909-EA32-45D8-AE27-C50BEEE39FD1}" type="presParOf" srcId="{09B2B016-31A4-4B1B-8E45-DC74E32FAFFA}" destId="{E271A17C-B498-4C64-AF60-638330A0C7ED}" srcOrd="4" destOrd="0" presId="urn:microsoft.com/office/officeart/2005/8/layout/process1"/>
    <dgm:cxn modelId="{D7390D8D-156C-42D7-B91D-0857089DC13B}" type="presParOf" srcId="{09B2B016-31A4-4B1B-8E45-DC74E32FAFFA}" destId="{900A5E28-A8EF-49A1-A511-E31B1384B22C}" srcOrd="5" destOrd="0" presId="urn:microsoft.com/office/officeart/2005/8/layout/process1"/>
    <dgm:cxn modelId="{C261B33C-2BA3-4751-BD6F-E25674058773}" type="presParOf" srcId="{900A5E28-A8EF-49A1-A511-E31B1384B22C}" destId="{9C87C279-ADA4-4743-8F65-9AC677E2E5F6}" srcOrd="0" destOrd="0" presId="urn:microsoft.com/office/officeart/2005/8/layout/process1"/>
    <dgm:cxn modelId="{B73C7C3D-3F7B-4DC7-9C71-8C156D7BBBFF}" type="presParOf" srcId="{09B2B016-31A4-4B1B-8E45-DC74E32FAFFA}" destId="{9FA4B34A-D398-42D8-9FF6-EC564D4F916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D78766-0BAD-43F5-96D5-632A2307B45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D81C261-FF7E-4963-83FC-B8E4F05AF675}">
      <dgm:prSet phldrT="[Text]"/>
      <dgm:spPr>
        <a:effectLst/>
      </dgm:spPr>
      <dgm:t>
        <a:bodyPr/>
        <a:lstStyle/>
        <a:p>
          <a:pPr algn="ctr"/>
          <a:r>
            <a:rPr lang="en-GB" dirty="0" smtClean="0"/>
            <a:t>Set-up</a:t>
          </a:r>
          <a:endParaRPr lang="en-GB" dirty="0"/>
        </a:p>
      </dgm:t>
    </dgm:pt>
    <dgm:pt modelId="{C43888CA-6356-4D5D-BF9D-A4A4E7CD3CC1}" type="parTrans" cxnId="{E8377064-74D7-4A3B-852F-AFF9A09544E3}">
      <dgm:prSet/>
      <dgm:spPr/>
      <dgm:t>
        <a:bodyPr/>
        <a:lstStyle/>
        <a:p>
          <a:endParaRPr lang="en-GB"/>
        </a:p>
      </dgm:t>
    </dgm:pt>
    <dgm:pt modelId="{14612168-C26F-43D3-85FE-A3791175E1BF}" type="sibTrans" cxnId="{E8377064-74D7-4A3B-852F-AFF9A09544E3}">
      <dgm:prSet/>
      <dgm:spPr/>
      <dgm:t>
        <a:bodyPr/>
        <a:lstStyle/>
        <a:p>
          <a:endParaRPr lang="en-GB"/>
        </a:p>
      </dgm:t>
    </dgm:pt>
    <dgm:pt modelId="{7EF7900C-F163-48F1-8F29-BC9C9CFDBBC8}">
      <dgm:prSet phldrT="[Text]"/>
      <dgm:spPr>
        <a:effectLst/>
      </dgm:spPr>
      <dgm:t>
        <a:bodyPr/>
        <a:lstStyle/>
        <a:p>
          <a:pPr algn="l"/>
          <a:r>
            <a:rPr lang="en-GB" dirty="0" smtClean="0"/>
            <a:t>Library provides Altmetric with data </a:t>
          </a:r>
          <a:endParaRPr lang="en-GB" dirty="0"/>
        </a:p>
      </dgm:t>
    </dgm:pt>
    <dgm:pt modelId="{8E196B4C-7467-4EAB-A847-ABA7F72997B6}" type="parTrans" cxnId="{9E71361E-54B7-4A1C-9FB0-A5F7F6A2DAA9}">
      <dgm:prSet/>
      <dgm:spPr/>
      <dgm:t>
        <a:bodyPr/>
        <a:lstStyle/>
        <a:p>
          <a:endParaRPr lang="en-GB"/>
        </a:p>
      </dgm:t>
    </dgm:pt>
    <dgm:pt modelId="{A489B766-19D3-4BDB-B537-1864DEED0481}" type="sibTrans" cxnId="{9E71361E-54B7-4A1C-9FB0-A5F7F6A2DAA9}">
      <dgm:prSet/>
      <dgm:spPr/>
      <dgm:t>
        <a:bodyPr/>
        <a:lstStyle/>
        <a:p>
          <a:endParaRPr lang="en-GB"/>
        </a:p>
      </dgm:t>
    </dgm:pt>
    <dgm:pt modelId="{58163E26-05B4-4DB5-9F5D-0F54922DA4CB}">
      <dgm:prSet phldrT="[Text]"/>
      <dgm:spPr>
        <a:effectLst/>
      </dgm:spPr>
      <dgm:t>
        <a:bodyPr/>
        <a:lstStyle/>
        <a:p>
          <a:pPr algn="l"/>
          <a:r>
            <a:rPr lang="en-GB" dirty="0" smtClean="0"/>
            <a:t>Altmetric configure UoM app</a:t>
          </a:r>
          <a:endParaRPr lang="en-GB" dirty="0"/>
        </a:p>
      </dgm:t>
    </dgm:pt>
    <dgm:pt modelId="{30F081E6-4053-4EAC-BC58-702699A6D566}" type="parTrans" cxnId="{390AC9CE-DA8A-46A1-A8C8-8340A295634E}">
      <dgm:prSet/>
      <dgm:spPr/>
      <dgm:t>
        <a:bodyPr/>
        <a:lstStyle/>
        <a:p>
          <a:endParaRPr lang="en-GB"/>
        </a:p>
      </dgm:t>
    </dgm:pt>
    <dgm:pt modelId="{9484393D-44C9-41F0-BA3B-F70516471608}" type="sibTrans" cxnId="{390AC9CE-DA8A-46A1-A8C8-8340A295634E}">
      <dgm:prSet/>
      <dgm:spPr/>
      <dgm:t>
        <a:bodyPr/>
        <a:lstStyle/>
        <a:p>
          <a:endParaRPr lang="en-GB"/>
        </a:p>
      </dgm:t>
    </dgm:pt>
    <dgm:pt modelId="{E64FDE96-5BE1-4DEB-917C-B34D00B37C16}">
      <dgm:prSet phldrT="[Text]"/>
      <dgm:spPr/>
      <dgm:t>
        <a:bodyPr/>
        <a:lstStyle/>
        <a:p>
          <a:pPr algn="ctr"/>
          <a:r>
            <a:rPr lang="en-GB" dirty="0" smtClean="0"/>
            <a:t>Create user groups</a:t>
          </a:r>
          <a:endParaRPr lang="en-GB" dirty="0"/>
        </a:p>
      </dgm:t>
    </dgm:pt>
    <dgm:pt modelId="{4CFB9F94-B9D4-454E-A073-78585AA2B336}" type="parTrans" cxnId="{DD8A5489-1603-4FE6-B370-4BA878FCF1E8}">
      <dgm:prSet/>
      <dgm:spPr/>
      <dgm:t>
        <a:bodyPr/>
        <a:lstStyle/>
        <a:p>
          <a:endParaRPr lang="en-GB"/>
        </a:p>
      </dgm:t>
    </dgm:pt>
    <dgm:pt modelId="{D4A1B06D-9A8D-455B-B8AC-0ED2164B3C39}" type="sibTrans" cxnId="{DD8A5489-1603-4FE6-B370-4BA878FCF1E8}">
      <dgm:prSet/>
      <dgm:spPr/>
      <dgm:t>
        <a:bodyPr/>
        <a:lstStyle/>
        <a:p>
          <a:endParaRPr lang="en-GB"/>
        </a:p>
      </dgm:t>
    </dgm:pt>
    <dgm:pt modelId="{7D4A234D-1683-44C5-AAC2-360DC02B24C8}">
      <dgm:prSet phldrT="[Text]"/>
      <dgm:spPr/>
      <dgm:t>
        <a:bodyPr/>
        <a:lstStyle/>
        <a:p>
          <a:pPr algn="l"/>
          <a:r>
            <a:rPr lang="en-GB" dirty="0" smtClean="0"/>
            <a:t>RS Team identify tier 1 group</a:t>
          </a:r>
          <a:endParaRPr lang="en-GB" dirty="0"/>
        </a:p>
      </dgm:t>
    </dgm:pt>
    <dgm:pt modelId="{6CB701E6-E556-4E5D-9B60-B599682DA130}" type="parTrans" cxnId="{A8623C8B-8B04-44F7-99EA-9C2B8390B26B}">
      <dgm:prSet/>
      <dgm:spPr/>
      <dgm:t>
        <a:bodyPr/>
        <a:lstStyle/>
        <a:p>
          <a:endParaRPr lang="en-GB"/>
        </a:p>
      </dgm:t>
    </dgm:pt>
    <dgm:pt modelId="{6BB4F360-370D-4B0F-B3E3-A949E06DE4BF}" type="sibTrans" cxnId="{A8623C8B-8B04-44F7-99EA-9C2B8390B26B}">
      <dgm:prSet/>
      <dgm:spPr/>
      <dgm:t>
        <a:bodyPr/>
        <a:lstStyle/>
        <a:p>
          <a:endParaRPr lang="en-GB"/>
        </a:p>
      </dgm:t>
    </dgm:pt>
    <dgm:pt modelId="{C55E7721-B23F-4F09-A34B-E6C6C165B8C6}">
      <dgm:prSet phldrT="[Text]"/>
      <dgm:spPr/>
      <dgm:t>
        <a:bodyPr/>
        <a:lstStyle/>
        <a:p>
          <a:pPr algn="l"/>
          <a:r>
            <a:rPr lang="en-GB" dirty="0" smtClean="0"/>
            <a:t>AE Team identify tier 2 group</a:t>
          </a:r>
          <a:endParaRPr lang="en-GB" dirty="0"/>
        </a:p>
      </dgm:t>
    </dgm:pt>
    <dgm:pt modelId="{BCFBA741-B122-45B8-B996-4D695B08054E}" type="parTrans" cxnId="{551856F8-EACD-4E14-A74B-DA76794C3A86}">
      <dgm:prSet/>
      <dgm:spPr/>
      <dgm:t>
        <a:bodyPr/>
        <a:lstStyle/>
        <a:p>
          <a:endParaRPr lang="en-GB"/>
        </a:p>
      </dgm:t>
    </dgm:pt>
    <dgm:pt modelId="{99E2CF6B-42EA-4505-AE36-BFDDE8535D55}" type="sibTrans" cxnId="{551856F8-EACD-4E14-A74B-DA76794C3A86}">
      <dgm:prSet/>
      <dgm:spPr/>
      <dgm:t>
        <a:bodyPr/>
        <a:lstStyle/>
        <a:p>
          <a:endParaRPr lang="en-GB"/>
        </a:p>
      </dgm:t>
    </dgm:pt>
    <dgm:pt modelId="{8C25D900-34FB-4D41-93BB-2AD518773CD2}">
      <dgm:prSet phldrT="[Text]"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n-GB" dirty="0" smtClean="0"/>
            <a:t>Test phase</a:t>
          </a:r>
          <a:endParaRPr lang="en-GB" dirty="0"/>
        </a:p>
      </dgm:t>
    </dgm:pt>
    <dgm:pt modelId="{F6813CB4-033E-47CA-A1F8-C6367EC23566}" type="parTrans" cxnId="{A0B98781-F904-494F-9A6A-A0C9480AB4F9}">
      <dgm:prSet/>
      <dgm:spPr/>
      <dgm:t>
        <a:bodyPr/>
        <a:lstStyle/>
        <a:p>
          <a:endParaRPr lang="en-GB"/>
        </a:p>
      </dgm:t>
    </dgm:pt>
    <dgm:pt modelId="{D61F1350-5426-4FCD-91E2-C00CA8DB16BB}" type="sibTrans" cxnId="{A0B98781-F904-494F-9A6A-A0C9480AB4F9}">
      <dgm:prSet/>
      <dgm:spPr/>
      <dgm:t>
        <a:bodyPr/>
        <a:lstStyle/>
        <a:p>
          <a:endParaRPr lang="en-GB"/>
        </a:p>
      </dgm:t>
    </dgm:pt>
    <dgm:pt modelId="{77750CED-8971-48B0-8991-0FF3B3A75E7D}">
      <dgm:prSet phldrT="[Text]"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l"/>
          <a:r>
            <a:rPr lang="en-GB" dirty="0" smtClean="0"/>
            <a:t>User groups test application </a:t>
          </a:r>
          <a:endParaRPr lang="en-GB" dirty="0"/>
        </a:p>
      </dgm:t>
    </dgm:pt>
    <dgm:pt modelId="{4BEBF2A2-A446-43B4-AD8A-9A22617704EF}" type="parTrans" cxnId="{7E01DC16-B2B7-4FD9-9C8A-B76B4AB12E3D}">
      <dgm:prSet/>
      <dgm:spPr/>
      <dgm:t>
        <a:bodyPr/>
        <a:lstStyle/>
        <a:p>
          <a:endParaRPr lang="en-GB"/>
        </a:p>
      </dgm:t>
    </dgm:pt>
    <dgm:pt modelId="{A917B77D-FC12-44E6-BD57-D9F4014DC5D5}" type="sibTrans" cxnId="{7E01DC16-B2B7-4FD9-9C8A-B76B4AB12E3D}">
      <dgm:prSet/>
      <dgm:spPr/>
      <dgm:t>
        <a:bodyPr/>
        <a:lstStyle/>
        <a:p>
          <a:endParaRPr lang="en-GB"/>
        </a:p>
      </dgm:t>
    </dgm:pt>
    <dgm:pt modelId="{97C46BFE-0C11-45F6-B2C9-14F996636696}">
      <dgm:prSet phldrT="[Text]"/>
      <dgm:spPr/>
      <dgm:t>
        <a:bodyPr/>
        <a:lstStyle/>
        <a:p>
          <a:pPr algn="ctr"/>
          <a:r>
            <a:rPr lang="en-GB" dirty="0" smtClean="0"/>
            <a:t>Feedback</a:t>
          </a:r>
          <a:endParaRPr lang="en-GB" dirty="0"/>
        </a:p>
      </dgm:t>
    </dgm:pt>
    <dgm:pt modelId="{D9BA8CBB-8B70-4F94-9FCC-809D715CAA11}" type="parTrans" cxnId="{ED6FED3D-B032-468D-87E1-116BF989AEEB}">
      <dgm:prSet/>
      <dgm:spPr/>
      <dgm:t>
        <a:bodyPr/>
        <a:lstStyle/>
        <a:p>
          <a:endParaRPr lang="en-GB"/>
        </a:p>
      </dgm:t>
    </dgm:pt>
    <dgm:pt modelId="{09D6623B-7B4D-4A33-BB4F-E5CA64B00EBA}" type="sibTrans" cxnId="{ED6FED3D-B032-468D-87E1-116BF989AEEB}">
      <dgm:prSet/>
      <dgm:spPr/>
      <dgm:t>
        <a:bodyPr/>
        <a:lstStyle/>
        <a:p>
          <a:endParaRPr lang="en-GB"/>
        </a:p>
      </dgm:t>
    </dgm:pt>
    <dgm:pt modelId="{7B79A590-DC64-48F4-8F98-40EF301300C3}">
      <dgm:prSet phldrT="[Text]"/>
      <dgm:spPr/>
      <dgm:t>
        <a:bodyPr/>
        <a:lstStyle/>
        <a:p>
          <a:pPr algn="l"/>
          <a:r>
            <a:rPr lang="en-GB" dirty="0" smtClean="0"/>
            <a:t>Tier 1 group attend Focus Group</a:t>
          </a:r>
          <a:endParaRPr lang="en-GB" dirty="0"/>
        </a:p>
      </dgm:t>
    </dgm:pt>
    <dgm:pt modelId="{DC1B778E-0C2F-4A3E-97CE-9573A2EEAE82}" type="parTrans" cxnId="{0CCA2641-7357-4B05-9D8C-5BDC3A2F3E20}">
      <dgm:prSet/>
      <dgm:spPr/>
      <dgm:t>
        <a:bodyPr/>
        <a:lstStyle/>
        <a:p>
          <a:endParaRPr lang="en-GB"/>
        </a:p>
      </dgm:t>
    </dgm:pt>
    <dgm:pt modelId="{A993D0E6-71E6-4E61-A61D-E6B25BCA6F41}" type="sibTrans" cxnId="{0CCA2641-7357-4B05-9D8C-5BDC3A2F3E20}">
      <dgm:prSet/>
      <dgm:spPr/>
      <dgm:t>
        <a:bodyPr/>
        <a:lstStyle/>
        <a:p>
          <a:endParaRPr lang="en-GB"/>
        </a:p>
      </dgm:t>
    </dgm:pt>
    <dgm:pt modelId="{A6689F3F-0CCF-4730-848B-74FCDBECB9E8}">
      <dgm:prSet phldrT="[Text]"/>
      <dgm:spPr/>
      <dgm:t>
        <a:bodyPr/>
        <a:lstStyle/>
        <a:p>
          <a:pPr algn="l"/>
          <a:r>
            <a:rPr lang="en-GB" dirty="0" smtClean="0"/>
            <a:t>Tier 2 group provide written feedback</a:t>
          </a:r>
          <a:endParaRPr lang="en-GB" dirty="0"/>
        </a:p>
      </dgm:t>
    </dgm:pt>
    <dgm:pt modelId="{E4674AEF-02C9-40B1-A0CA-32F2210FF0DE}" type="parTrans" cxnId="{594DA12A-5B15-4372-B931-4B177F648F4D}">
      <dgm:prSet/>
      <dgm:spPr/>
      <dgm:t>
        <a:bodyPr/>
        <a:lstStyle/>
        <a:p>
          <a:endParaRPr lang="en-GB"/>
        </a:p>
      </dgm:t>
    </dgm:pt>
    <dgm:pt modelId="{8A15DAA7-5ECC-431A-9C89-FA6669C961CA}" type="sibTrans" cxnId="{594DA12A-5B15-4372-B931-4B177F648F4D}">
      <dgm:prSet/>
      <dgm:spPr/>
      <dgm:t>
        <a:bodyPr/>
        <a:lstStyle/>
        <a:p>
          <a:endParaRPr lang="en-GB"/>
        </a:p>
      </dgm:t>
    </dgm:pt>
    <dgm:pt modelId="{09B2B016-31A4-4B1B-8E45-DC74E32FAFFA}" type="pres">
      <dgm:prSet presAssocID="{E9D78766-0BAD-43F5-96D5-632A2307B45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FA2D97E-8861-4E89-89CF-9BE6CCD70263}" type="pres">
      <dgm:prSet presAssocID="{3D81C261-FF7E-4963-83FC-B8E4F05AF67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4AFF58-1716-432A-A9C8-C7DDA539CC24}" type="pres">
      <dgm:prSet presAssocID="{14612168-C26F-43D3-85FE-A3791175E1BF}" presName="sibTrans" presStyleLbl="sibTrans2D1" presStyleIdx="0" presStyleCnt="3"/>
      <dgm:spPr/>
      <dgm:t>
        <a:bodyPr/>
        <a:lstStyle/>
        <a:p>
          <a:endParaRPr lang="en-GB"/>
        </a:p>
      </dgm:t>
    </dgm:pt>
    <dgm:pt modelId="{E88476C9-26CA-4F4C-9277-B5B3C183E090}" type="pres">
      <dgm:prSet presAssocID="{14612168-C26F-43D3-85FE-A3791175E1BF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6F462895-2228-4F6D-862C-53300E5490BC}" type="pres">
      <dgm:prSet presAssocID="{E64FDE96-5BE1-4DEB-917C-B34D00B37C1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29B560-4EE1-4B62-A884-B7FBD04F978B}" type="pres">
      <dgm:prSet presAssocID="{D4A1B06D-9A8D-455B-B8AC-0ED2164B3C39}" presName="sibTrans" presStyleLbl="sibTrans2D1" presStyleIdx="1" presStyleCnt="3"/>
      <dgm:spPr/>
      <dgm:t>
        <a:bodyPr/>
        <a:lstStyle/>
        <a:p>
          <a:endParaRPr lang="en-GB"/>
        </a:p>
      </dgm:t>
    </dgm:pt>
    <dgm:pt modelId="{B1D4844E-9093-479A-80C0-D332F33AA84F}" type="pres">
      <dgm:prSet presAssocID="{D4A1B06D-9A8D-455B-B8AC-0ED2164B3C39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E271A17C-B498-4C64-AF60-638330A0C7ED}" type="pres">
      <dgm:prSet presAssocID="{8C25D900-34FB-4D41-93BB-2AD518773CD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0A5E28-A8EF-49A1-A511-E31B1384B22C}" type="pres">
      <dgm:prSet presAssocID="{D61F1350-5426-4FCD-91E2-C00CA8DB16BB}" presName="sibTrans" presStyleLbl="sibTrans2D1" presStyleIdx="2" presStyleCnt="3"/>
      <dgm:spPr/>
      <dgm:t>
        <a:bodyPr/>
        <a:lstStyle/>
        <a:p>
          <a:endParaRPr lang="en-GB"/>
        </a:p>
      </dgm:t>
    </dgm:pt>
    <dgm:pt modelId="{9C87C279-ADA4-4743-8F65-9AC677E2E5F6}" type="pres">
      <dgm:prSet presAssocID="{D61F1350-5426-4FCD-91E2-C00CA8DB16BB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9FA4B34A-D398-42D8-9FF6-EC564D4F9167}" type="pres">
      <dgm:prSet presAssocID="{97C46BFE-0C11-45F6-B2C9-14F99663669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D8A5489-1603-4FE6-B370-4BA878FCF1E8}" srcId="{E9D78766-0BAD-43F5-96D5-632A2307B450}" destId="{E64FDE96-5BE1-4DEB-917C-B34D00B37C16}" srcOrd="1" destOrd="0" parTransId="{4CFB9F94-B9D4-454E-A073-78585AA2B336}" sibTransId="{D4A1B06D-9A8D-455B-B8AC-0ED2164B3C39}"/>
    <dgm:cxn modelId="{D2702BF4-1809-4426-8C99-FD75FDE8300C}" type="presOf" srcId="{97C46BFE-0C11-45F6-B2C9-14F996636696}" destId="{9FA4B34A-D398-42D8-9FF6-EC564D4F9167}" srcOrd="0" destOrd="0" presId="urn:microsoft.com/office/officeart/2005/8/layout/process1"/>
    <dgm:cxn modelId="{1CF67171-738D-459C-A3F4-BDB41F891E05}" type="presOf" srcId="{E9D78766-0BAD-43F5-96D5-632A2307B450}" destId="{09B2B016-31A4-4B1B-8E45-DC74E32FAFFA}" srcOrd="0" destOrd="0" presId="urn:microsoft.com/office/officeart/2005/8/layout/process1"/>
    <dgm:cxn modelId="{D3A11ECC-5945-4121-9B60-020946DF4D5A}" type="presOf" srcId="{58163E26-05B4-4DB5-9F5D-0F54922DA4CB}" destId="{CFA2D97E-8861-4E89-89CF-9BE6CCD70263}" srcOrd="0" destOrd="2" presId="urn:microsoft.com/office/officeart/2005/8/layout/process1"/>
    <dgm:cxn modelId="{E8377064-74D7-4A3B-852F-AFF9A09544E3}" srcId="{E9D78766-0BAD-43F5-96D5-632A2307B450}" destId="{3D81C261-FF7E-4963-83FC-B8E4F05AF675}" srcOrd="0" destOrd="0" parTransId="{C43888CA-6356-4D5D-BF9D-A4A4E7CD3CC1}" sibTransId="{14612168-C26F-43D3-85FE-A3791175E1BF}"/>
    <dgm:cxn modelId="{594DA12A-5B15-4372-B931-4B177F648F4D}" srcId="{97C46BFE-0C11-45F6-B2C9-14F996636696}" destId="{A6689F3F-0CCF-4730-848B-74FCDBECB9E8}" srcOrd="1" destOrd="0" parTransId="{E4674AEF-02C9-40B1-A0CA-32F2210FF0DE}" sibTransId="{8A15DAA7-5ECC-431A-9C89-FA6669C961CA}"/>
    <dgm:cxn modelId="{F5EF436F-680D-4D7D-99AA-18C2896A4661}" type="presOf" srcId="{D4A1B06D-9A8D-455B-B8AC-0ED2164B3C39}" destId="{B1D4844E-9093-479A-80C0-D332F33AA84F}" srcOrd="1" destOrd="0" presId="urn:microsoft.com/office/officeart/2005/8/layout/process1"/>
    <dgm:cxn modelId="{7629DBBF-EA0D-4778-A92C-0560356BDCDD}" type="presOf" srcId="{A6689F3F-0CCF-4730-848B-74FCDBECB9E8}" destId="{9FA4B34A-D398-42D8-9FF6-EC564D4F9167}" srcOrd="0" destOrd="2" presId="urn:microsoft.com/office/officeart/2005/8/layout/process1"/>
    <dgm:cxn modelId="{A0B98781-F904-494F-9A6A-A0C9480AB4F9}" srcId="{E9D78766-0BAD-43F5-96D5-632A2307B450}" destId="{8C25D900-34FB-4D41-93BB-2AD518773CD2}" srcOrd="2" destOrd="0" parTransId="{F6813CB4-033E-47CA-A1F8-C6367EC23566}" sibTransId="{D61F1350-5426-4FCD-91E2-C00CA8DB16BB}"/>
    <dgm:cxn modelId="{551856F8-EACD-4E14-A74B-DA76794C3A86}" srcId="{E64FDE96-5BE1-4DEB-917C-B34D00B37C16}" destId="{C55E7721-B23F-4F09-A34B-E6C6C165B8C6}" srcOrd="1" destOrd="0" parTransId="{BCFBA741-B122-45B8-B996-4D695B08054E}" sibTransId="{99E2CF6B-42EA-4505-AE36-BFDDE8535D55}"/>
    <dgm:cxn modelId="{71C6119E-FC6D-4C3E-9905-A1C52AF9E973}" type="presOf" srcId="{D61F1350-5426-4FCD-91E2-C00CA8DB16BB}" destId="{9C87C279-ADA4-4743-8F65-9AC677E2E5F6}" srcOrd="1" destOrd="0" presId="urn:microsoft.com/office/officeart/2005/8/layout/process1"/>
    <dgm:cxn modelId="{D81FDEFE-9241-45AD-AC36-4A7EACC9E3A4}" type="presOf" srcId="{8C25D900-34FB-4D41-93BB-2AD518773CD2}" destId="{E271A17C-B498-4C64-AF60-638330A0C7ED}" srcOrd="0" destOrd="0" presId="urn:microsoft.com/office/officeart/2005/8/layout/process1"/>
    <dgm:cxn modelId="{9E71361E-54B7-4A1C-9FB0-A5F7F6A2DAA9}" srcId="{3D81C261-FF7E-4963-83FC-B8E4F05AF675}" destId="{7EF7900C-F163-48F1-8F29-BC9C9CFDBBC8}" srcOrd="0" destOrd="0" parTransId="{8E196B4C-7467-4EAB-A847-ABA7F72997B6}" sibTransId="{A489B766-19D3-4BDB-B537-1864DEED0481}"/>
    <dgm:cxn modelId="{A8623C8B-8B04-44F7-99EA-9C2B8390B26B}" srcId="{E64FDE96-5BE1-4DEB-917C-B34D00B37C16}" destId="{7D4A234D-1683-44C5-AAC2-360DC02B24C8}" srcOrd="0" destOrd="0" parTransId="{6CB701E6-E556-4E5D-9B60-B599682DA130}" sibTransId="{6BB4F360-370D-4B0F-B3E3-A949E06DE4BF}"/>
    <dgm:cxn modelId="{0CCA2641-7357-4B05-9D8C-5BDC3A2F3E20}" srcId="{97C46BFE-0C11-45F6-B2C9-14F996636696}" destId="{7B79A590-DC64-48F4-8F98-40EF301300C3}" srcOrd="0" destOrd="0" parTransId="{DC1B778E-0C2F-4A3E-97CE-9573A2EEAE82}" sibTransId="{A993D0E6-71E6-4E61-A61D-E6B25BCA6F41}"/>
    <dgm:cxn modelId="{4A77DD11-15F2-423F-BD4E-42E9648A3CFA}" type="presOf" srcId="{E64FDE96-5BE1-4DEB-917C-B34D00B37C16}" destId="{6F462895-2228-4F6D-862C-53300E5490BC}" srcOrd="0" destOrd="0" presId="urn:microsoft.com/office/officeart/2005/8/layout/process1"/>
    <dgm:cxn modelId="{B67DA9C3-5BA7-4D64-8325-50B21C2E8673}" type="presOf" srcId="{3D81C261-FF7E-4963-83FC-B8E4F05AF675}" destId="{CFA2D97E-8861-4E89-89CF-9BE6CCD70263}" srcOrd="0" destOrd="0" presId="urn:microsoft.com/office/officeart/2005/8/layout/process1"/>
    <dgm:cxn modelId="{0547340C-7B1C-4584-880A-FBA62CE27DD8}" type="presOf" srcId="{7B79A590-DC64-48F4-8F98-40EF301300C3}" destId="{9FA4B34A-D398-42D8-9FF6-EC564D4F9167}" srcOrd="0" destOrd="1" presId="urn:microsoft.com/office/officeart/2005/8/layout/process1"/>
    <dgm:cxn modelId="{ED6FED3D-B032-468D-87E1-116BF989AEEB}" srcId="{E9D78766-0BAD-43F5-96D5-632A2307B450}" destId="{97C46BFE-0C11-45F6-B2C9-14F996636696}" srcOrd="3" destOrd="0" parTransId="{D9BA8CBB-8B70-4F94-9FCC-809D715CAA11}" sibTransId="{09D6623B-7B4D-4A33-BB4F-E5CA64B00EBA}"/>
    <dgm:cxn modelId="{B9BB7DEC-E926-4B39-BC4D-0BE079705F94}" type="presOf" srcId="{14612168-C26F-43D3-85FE-A3791175E1BF}" destId="{E88476C9-26CA-4F4C-9277-B5B3C183E090}" srcOrd="1" destOrd="0" presId="urn:microsoft.com/office/officeart/2005/8/layout/process1"/>
    <dgm:cxn modelId="{398FAD02-E839-4038-97A6-BCFB865406CE}" type="presOf" srcId="{77750CED-8971-48B0-8991-0FF3B3A75E7D}" destId="{E271A17C-B498-4C64-AF60-638330A0C7ED}" srcOrd="0" destOrd="1" presId="urn:microsoft.com/office/officeart/2005/8/layout/process1"/>
    <dgm:cxn modelId="{0FF02903-995B-4E6E-8745-A58539BA437D}" type="presOf" srcId="{D61F1350-5426-4FCD-91E2-C00CA8DB16BB}" destId="{900A5E28-A8EF-49A1-A511-E31B1384B22C}" srcOrd="0" destOrd="0" presId="urn:microsoft.com/office/officeart/2005/8/layout/process1"/>
    <dgm:cxn modelId="{08E8C44B-D523-4B06-8A83-88CCE70179C3}" type="presOf" srcId="{7D4A234D-1683-44C5-AAC2-360DC02B24C8}" destId="{6F462895-2228-4F6D-862C-53300E5490BC}" srcOrd="0" destOrd="1" presId="urn:microsoft.com/office/officeart/2005/8/layout/process1"/>
    <dgm:cxn modelId="{390AC9CE-DA8A-46A1-A8C8-8340A295634E}" srcId="{3D81C261-FF7E-4963-83FC-B8E4F05AF675}" destId="{58163E26-05B4-4DB5-9F5D-0F54922DA4CB}" srcOrd="1" destOrd="0" parTransId="{30F081E6-4053-4EAC-BC58-702699A6D566}" sibTransId="{9484393D-44C9-41F0-BA3B-F70516471608}"/>
    <dgm:cxn modelId="{20CC0F42-5075-4C26-B7C4-D63EC613A481}" type="presOf" srcId="{C55E7721-B23F-4F09-A34B-E6C6C165B8C6}" destId="{6F462895-2228-4F6D-862C-53300E5490BC}" srcOrd="0" destOrd="2" presId="urn:microsoft.com/office/officeart/2005/8/layout/process1"/>
    <dgm:cxn modelId="{FFB27911-21A2-4542-AAF9-94B894831689}" type="presOf" srcId="{7EF7900C-F163-48F1-8F29-BC9C9CFDBBC8}" destId="{CFA2D97E-8861-4E89-89CF-9BE6CCD70263}" srcOrd="0" destOrd="1" presId="urn:microsoft.com/office/officeart/2005/8/layout/process1"/>
    <dgm:cxn modelId="{EBBB5C6B-9189-4645-A8BC-1CC1505A137C}" type="presOf" srcId="{D4A1B06D-9A8D-455B-B8AC-0ED2164B3C39}" destId="{2E29B560-4EE1-4B62-A884-B7FBD04F978B}" srcOrd="0" destOrd="0" presId="urn:microsoft.com/office/officeart/2005/8/layout/process1"/>
    <dgm:cxn modelId="{7E01DC16-B2B7-4FD9-9C8A-B76B4AB12E3D}" srcId="{8C25D900-34FB-4D41-93BB-2AD518773CD2}" destId="{77750CED-8971-48B0-8991-0FF3B3A75E7D}" srcOrd="0" destOrd="0" parTransId="{4BEBF2A2-A446-43B4-AD8A-9A22617704EF}" sibTransId="{A917B77D-FC12-44E6-BD57-D9F4014DC5D5}"/>
    <dgm:cxn modelId="{0C4456FD-1714-4C06-8A2F-6BC002F7B879}" type="presOf" srcId="{14612168-C26F-43D3-85FE-A3791175E1BF}" destId="{054AFF58-1716-432A-A9C8-C7DDA539CC24}" srcOrd="0" destOrd="0" presId="urn:microsoft.com/office/officeart/2005/8/layout/process1"/>
    <dgm:cxn modelId="{A5F133A6-18CE-4823-B21F-B8A5D0D48FE1}" type="presParOf" srcId="{09B2B016-31A4-4B1B-8E45-DC74E32FAFFA}" destId="{CFA2D97E-8861-4E89-89CF-9BE6CCD70263}" srcOrd="0" destOrd="0" presId="urn:microsoft.com/office/officeart/2005/8/layout/process1"/>
    <dgm:cxn modelId="{4AFA1B06-25DF-40EB-8B47-6AD7B6627A9E}" type="presParOf" srcId="{09B2B016-31A4-4B1B-8E45-DC74E32FAFFA}" destId="{054AFF58-1716-432A-A9C8-C7DDA539CC24}" srcOrd="1" destOrd="0" presId="urn:microsoft.com/office/officeart/2005/8/layout/process1"/>
    <dgm:cxn modelId="{A829522C-35D4-4D66-B368-253051B7D434}" type="presParOf" srcId="{054AFF58-1716-432A-A9C8-C7DDA539CC24}" destId="{E88476C9-26CA-4F4C-9277-B5B3C183E090}" srcOrd="0" destOrd="0" presId="urn:microsoft.com/office/officeart/2005/8/layout/process1"/>
    <dgm:cxn modelId="{F29E61F4-5F94-4C3E-AC22-50878CF130BD}" type="presParOf" srcId="{09B2B016-31A4-4B1B-8E45-DC74E32FAFFA}" destId="{6F462895-2228-4F6D-862C-53300E5490BC}" srcOrd="2" destOrd="0" presId="urn:microsoft.com/office/officeart/2005/8/layout/process1"/>
    <dgm:cxn modelId="{521D1C1E-5261-45E6-845E-CFA3425D9A91}" type="presParOf" srcId="{09B2B016-31A4-4B1B-8E45-DC74E32FAFFA}" destId="{2E29B560-4EE1-4B62-A884-B7FBD04F978B}" srcOrd="3" destOrd="0" presId="urn:microsoft.com/office/officeart/2005/8/layout/process1"/>
    <dgm:cxn modelId="{0FF77D06-D521-4A17-8851-0F59ED700206}" type="presParOf" srcId="{2E29B560-4EE1-4B62-A884-B7FBD04F978B}" destId="{B1D4844E-9093-479A-80C0-D332F33AA84F}" srcOrd="0" destOrd="0" presId="urn:microsoft.com/office/officeart/2005/8/layout/process1"/>
    <dgm:cxn modelId="{1F9D85BC-0AA7-4330-95EF-56BA4F022512}" type="presParOf" srcId="{09B2B016-31A4-4B1B-8E45-DC74E32FAFFA}" destId="{E271A17C-B498-4C64-AF60-638330A0C7ED}" srcOrd="4" destOrd="0" presId="urn:microsoft.com/office/officeart/2005/8/layout/process1"/>
    <dgm:cxn modelId="{8ACBF8E5-57B4-47A7-A008-2DDD8EABC012}" type="presParOf" srcId="{09B2B016-31A4-4B1B-8E45-DC74E32FAFFA}" destId="{900A5E28-A8EF-49A1-A511-E31B1384B22C}" srcOrd="5" destOrd="0" presId="urn:microsoft.com/office/officeart/2005/8/layout/process1"/>
    <dgm:cxn modelId="{519A19C3-9ED5-4F6E-A372-CE6871550D60}" type="presParOf" srcId="{900A5E28-A8EF-49A1-A511-E31B1384B22C}" destId="{9C87C279-ADA4-4743-8F65-9AC677E2E5F6}" srcOrd="0" destOrd="0" presId="urn:microsoft.com/office/officeart/2005/8/layout/process1"/>
    <dgm:cxn modelId="{82930C08-3CFA-4170-9D3D-12AF9AE67EA4}" type="presParOf" srcId="{09B2B016-31A4-4B1B-8E45-DC74E32FAFFA}" destId="{9FA4B34A-D398-42D8-9FF6-EC564D4F916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D78766-0BAD-43F5-96D5-632A2307B45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D81C261-FF7E-4963-83FC-B8E4F05AF675}">
      <dgm:prSet phldrT="[Text]"/>
      <dgm:spPr>
        <a:effectLst/>
      </dgm:spPr>
      <dgm:t>
        <a:bodyPr/>
        <a:lstStyle/>
        <a:p>
          <a:pPr algn="ctr"/>
          <a:r>
            <a:rPr lang="en-GB" dirty="0" smtClean="0"/>
            <a:t>Set-up</a:t>
          </a:r>
          <a:endParaRPr lang="en-GB" dirty="0"/>
        </a:p>
      </dgm:t>
    </dgm:pt>
    <dgm:pt modelId="{C43888CA-6356-4D5D-BF9D-A4A4E7CD3CC1}" type="parTrans" cxnId="{E8377064-74D7-4A3B-852F-AFF9A09544E3}">
      <dgm:prSet/>
      <dgm:spPr/>
      <dgm:t>
        <a:bodyPr/>
        <a:lstStyle/>
        <a:p>
          <a:endParaRPr lang="en-GB"/>
        </a:p>
      </dgm:t>
    </dgm:pt>
    <dgm:pt modelId="{14612168-C26F-43D3-85FE-A3791175E1BF}" type="sibTrans" cxnId="{E8377064-74D7-4A3B-852F-AFF9A09544E3}">
      <dgm:prSet/>
      <dgm:spPr/>
      <dgm:t>
        <a:bodyPr/>
        <a:lstStyle/>
        <a:p>
          <a:endParaRPr lang="en-GB"/>
        </a:p>
      </dgm:t>
    </dgm:pt>
    <dgm:pt modelId="{7EF7900C-F163-48F1-8F29-BC9C9CFDBBC8}">
      <dgm:prSet phldrT="[Text]"/>
      <dgm:spPr>
        <a:effectLst/>
      </dgm:spPr>
      <dgm:t>
        <a:bodyPr/>
        <a:lstStyle/>
        <a:p>
          <a:pPr algn="l"/>
          <a:r>
            <a:rPr lang="en-GB" dirty="0" smtClean="0"/>
            <a:t>Library provides Altmetric with data </a:t>
          </a:r>
          <a:endParaRPr lang="en-GB" dirty="0"/>
        </a:p>
      </dgm:t>
    </dgm:pt>
    <dgm:pt modelId="{8E196B4C-7467-4EAB-A847-ABA7F72997B6}" type="parTrans" cxnId="{9E71361E-54B7-4A1C-9FB0-A5F7F6A2DAA9}">
      <dgm:prSet/>
      <dgm:spPr/>
      <dgm:t>
        <a:bodyPr/>
        <a:lstStyle/>
        <a:p>
          <a:endParaRPr lang="en-GB"/>
        </a:p>
      </dgm:t>
    </dgm:pt>
    <dgm:pt modelId="{A489B766-19D3-4BDB-B537-1864DEED0481}" type="sibTrans" cxnId="{9E71361E-54B7-4A1C-9FB0-A5F7F6A2DAA9}">
      <dgm:prSet/>
      <dgm:spPr/>
      <dgm:t>
        <a:bodyPr/>
        <a:lstStyle/>
        <a:p>
          <a:endParaRPr lang="en-GB"/>
        </a:p>
      </dgm:t>
    </dgm:pt>
    <dgm:pt modelId="{58163E26-05B4-4DB5-9F5D-0F54922DA4CB}">
      <dgm:prSet phldrT="[Text]"/>
      <dgm:spPr>
        <a:effectLst/>
      </dgm:spPr>
      <dgm:t>
        <a:bodyPr/>
        <a:lstStyle/>
        <a:p>
          <a:pPr algn="l"/>
          <a:r>
            <a:rPr lang="en-GB" dirty="0" smtClean="0"/>
            <a:t>Altmetric configure UoM app</a:t>
          </a:r>
          <a:endParaRPr lang="en-GB" dirty="0"/>
        </a:p>
      </dgm:t>
    </dgm:pt>
    <dgm:pt modelId="{30F081E6-4053-4EAC-BC58-702699A6D566}" type="parTrans" cxnId="{390AC9CE-DA8A-46A1-A8C8-8340A295634E}">
      <dgm:prSet/>
      <dgm:spPr/>
      <dgm:t>
        <a:bodyPr/>
        <a:lstStyle/>
        <a:p>
          <a:endParaRPr lang="en-GB"/>
        </a:p>
      </dgm:t>
    </dgm:pt>
    <dgm:pt modelId="{9484393D-44C9-41F0-BA3B-F70516471608}" type="sibTrans" cxnId="{390AC9CE-DA8A-46A1-A8C8-8340A295634E}">
      <dgm:prSet/>
      <dgm:spPr/>
      <dgm:t>
        <a:bodyPr/>
        <a:lstStyle/>
        <a:p>
          <a:endParaRPr lang="en-GB"/>
        </a:p>
      </dgm:t>
    </dgm:pt>
    <dgm:pt modelId="{E64FDE96-5BE1-4DEB-917C-B34D00B37C16}">
      <dgm:prSet phldrT="[Text]"/>
      <dgm:spPr/>
      <dgm:t>
        <a:bodyPr/>
        <a:lstStyle/>
        <a:p>
          <a:pPr algn="ctr"/>
          <a:r>
            <a:rPr lang="en-GB" dirty="0" smtClean="0"/>
            <a:t>Create user groups</a:t>
          </a:r>
          <a:endParaRPr lang="en-GB" dirty="0"/>
        </a:p>
      </dgm:t>
    </dgm:pt>
    <dgm:pt modelId="{4CFB9F94-B9D4-454E-A073-78585AA2B336}" type="parTrans" cxnId="{DD8A5489-1603-4FE6-B370-4BA878FCF1E8}">
      <dgm:prSet/>
      <dgm:spPr/>
      <dgm:t>
        <a:bodyPr/>
        <a:lstStyle/>
        <a:p>
          <a:endParaRPr lang="en-GB"/>
        </a:p>
      </dgm:t>
    </dgm:pt>
    <dgm:pt modelId="{D4A1B06D-9A8D-455B-B8AC-0ED2164B3C39}" type="sibTrans" cxnId="{DD8A5489-1603-4FE6-B370-4BA878FCF1E8}">
      <dgm:prSet/>
      <dgm:spPr/>
      <dgm:t>
        <a:bodyPr/>
        <a:lstStyle/>
        <a:p>
          <a:endParaRPr lang="en-GB"/>
        </a:p>
      </dgm:t>
    </dgm:pt>
    <dgm:pt modelId="{7D4A234D-1683-44C5-AAC2-360DC02B24C8}">
      <dgm:prSet phldrT="[Text]"/>
      <dgm:spPr/>
      <dgm:t>
        <a:bodyPr/>
        <a:lstStyle/>
        <a:p>
          <a:pPr algn="l"/>
          <a:r>
            <a:rPr lang="en-GB" dirty="0" smtClean="0"/>
            <a:t>RS Team identify tier 1 group</a:t>
          </a:r>
          <a:endParaRPr lang="en-GB" dirty="0"/>
        </a:p>
      </dgm:t>
    </dgm:pt>
    <dgm:pt modelId="{6CB701E6-E556-4E5D-9B60-B599682DA130}" type="parTrans" cxnId="{A8623C8B-8B04-44F7-99EA-9C2B8390B26B}">
      <dgm:prSet/>
      <dgm:spPr/>
      <dgm:t>
        <a:bodyPr/>
        <a:lstStyle/>
        <a:p>
          <a:endParaRPr lang="en-GB"/>
        </a:p>
      </dgm:t>
    </dgm:pt>
    <dgm:pt modelId="{6BB4F360-370D-4B0F-B3E3-A949E06DE4BF}" type="sibTrans" cxnId="{A8623C8B-8B04-44F7-99EA-9C2B8390B26B}">
      <dgm:prSet/>
      <dgm:spPr/>
      <dgm:t>
        <a:bodyPr/>
        <a:lstStyle/>
        <a:p>
          <a:endParaRPr lang="en-GB"/>
        </a:p>
      </dgm:t>
    </dgm:pt>
    <dgm:pt modelId="{C55E7721-B23F-4F09-A34B-E6C6C165B8C6}">
      <dgm:prSet phldrT="[Text]"/>
      <dgm:spPr/>
      <dgm:t>
        <a:bodyPr/>
        <a:lstStyle/>
        <a:p>
          <a:pPr algn="l"/>
          <a:r>
            <a:rPr lang="en-GB" dirty="0" smtClean="0"/>
            <a:t>AE Team identify tier 2 group</a:t>
          </a:r>
          <a:endParaRPr lang="en-GB" dirty="0"/>
        </a:p>
      </dgm:t>
    </dgm:pt>
    <dgm:pt modelId="{BCFBA741-B122-45B8-B996-4D695B08054E}" type="parTrans" cxnId="{551856F8-EACD-4E14-A74B-DA76794C3A86}">
      <dgm:prSet/>
      <dgm:spPr/>
      <dgm:t>
        <a:bodyPr/>
        <a:lstStyle/>
        <a:p>
          <a:endParaRPr lang="en-GB"/>
        </a:p>
      </dgm:t>
    </dgm:pt>
    <dgm:pt modelId="{99E2CF6B-42EA-4505-AE36-BFDDE8535D55}" type="sibTrans" cxnId="{551856F8-EACD-4E14-A74B-DA76794C3A86}">
      <dgm:prSet/>
      <dgm:spPr/>
      <dgm:t>
        <a:bodyPr/>
        <a:lstStyle/>
        <a:p>
          <a:endParaRPr lang="en-GB"/>
        </a:p>
      </dgm:t>
    </dgm:pt>
    <dgm:pt modelId="{8C25D900-34FB-4D41-93BB-2AD518773CD2}">
      <dgm:prSet phldrT="[Text]"/>
      <dgm:spPr/>
      <dgm:t>
        <a:bodyPr/>
        <a:lstStyle/>
        <a:p>
          <a:pPr algn="ctr"/>
          <a:r>
            <a:rPr lang="en-GB" dirty="0" smtClean="0"/>
            <a:t>Test phase</a:t>
          </a:r>
          <a:endParaRPr lang="en-GB" dirty="0"/>
        </a:p>
      </dgm:t>
    </dgm:pt>
    <dgm:pt modelId="{F6813CB4-033E-47CA-A1F8-C6367EC23566}" type="parTrans" cxnId="{A0B98781-F904-494F-9A6A-A0C9480AB4F9}">
      <dgm:prSet/>
      <dgm:spPr/>
      <dgm:t>
        <a:bodyPr/>
        <a:lstStyle/>
        <a:p>
          <a:endParaRPr lang="en-GB"/>
        </a:p>
      </dgm:t>
    </dgm:pt>
    <dgm:pt modelId="{D61F1350-5426-4FCD-91E2-C00CA8DB16BB}" type="sibTrans" cxnId="{A0B98781-F904-494F-9A6A-A0C9480AB4F9}">
      <dgm:prSet/>
      <dgm:spPr/>
      <dgm:t>
        <a:bodyPr/>
        <a:lstStyle/>
        <a:p>
          <a:endParaRPr lang="en-GB"/>
        </a:p>
      </dgm:t>
    </dgm:pt>
    <dgm:pt modelId="{77750CED-8971-48B0-8991-0FF3B3A75E7D}">
      <dgm:prSet phldrT="[Text]"/>
      <dgm:spPr/>
      <dgm:t>
        <a:bodyPr/>
        <a:lstStyle/>
        <a:p>
          <a:pPr algn="l"/>
          <a:r>
            <a:rPr lang="en-GB" dirty="0" smtClean="0"/>
            <a:t>User groups test application </a:t>
          </a:r>
          <a:endParaRPr lang="en-GB" dirty="0"/>
        </a:p>
      </dgm:t>
    </dgm:pt>
    <dgm:pt modelId="{4BEBF2A2-A446-43B4-AD8A-9A22617704EF}" type="parTrans" cxnId="{7E01DC16-B2B7-4FD9-9C8A-B76B4AB12E3D}">
      <dgm:prSet/>
      <dgm:spPr/>
      <dgm:t>
        <a:bodyPr/>
        <a:lstStyle/>
        <a:p>
          <a:endParaRPr lang="en-GB"/>
        </a:p>
      </dgm:t>
    </dgm:pt>
    <dgm:pt modelId="{A917B77D-FC12-44E6-BD57-D9F4014DC5D5}" type="sibTrans" cxnId="{7E01DC16-B2B7-4FD9-9C8A-B76B4AB12E3D}">
      <dgm:prSet/>
      <dgm:spPr/>
      <dgm:t>
        <a:bodyPr/>
        <a:lstStyle/>
        <a:p>
          <a:endParaRPr lang="en-GB"/>
        </a:p>
      </dgm:t>
    </dgm:pt>
    <dgm:pt modelId="{97C46BFE-0C11-45F6-B2C9-14F996636696}">
      <dgm:prSet phldrT="[Text]"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n-GB" dirty="0" smtClean="0"/>
            <a:t>Feedback</a:t>
          </a:r>
          <a:endParaRPr lang="en-GB" dirty="0"/>
        </a:p>
      </dgm:t>
    </dgm:pt>
    <dgm:pt modelId="{D9BA8CBB-8B70-4F94-9FCC-809D715CAA11}" type="parTrans" cxnId="{ED6FED3D-B032-468D-87E1-116BF989AEEB}">
      <dgm:prSet/>
      <dgm:spPr/>
      <dgm:t>
        <a:bodyPr/>
        <a:lstStyle/>
        <a:p>
          <a:endParaRPr lang="en-GB"/>
        </a:p>
      </dgm:t>
    </dgm:pt>
    <dgm:pt modelId="{09D6623B-7B4D-4A33-BB4F-E5CA64B00EBA}" type="sibTrans" cxnId="{ED6FED3D-B032-468D-87E1-116BF989AEEB}">
      <dgm:prSet/>
      <dgm:spPr/>
      <dgm:t>
        <a:bodyPr/>
        <a:lstStyle/>
        <a:p>
          <a:endParaRPr lang="en-GB"/>
        </a:p>
      </dgm:t>
    </dgm:pt>
    <dgm:pt modelId="{7B79A590-DC64-48F4-8F98-40EF301300C3}">
      <dgm:prSet phldrT="[Text]"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l"/>
          <a:r>
            <a:rPr lang="en-GB" dirty="0" smtClean="0"/>
            <a:t>Tier 1 group attend Focus Group</a:t>
          </a:r>
          <a:endParaRPr lang="en-GB" dirty="0"/>
        </a:p>
      </dgm:t>
    </dgm:pt>
    <dgm:pt modelId="{DC1B778E-0C2F-4A3E-97CE-9573A2EEAE82}" type="parTrans" cxnId="{0CCA2641-7357-4B05-9D8C-5BDC3A2F3E20}">
      <dgm:prSet/>
      <dgm:spPr/>
      <dgm:t>
        <a:bodyPr/>
        <a:lstStyle/>
        <a:p>
          <a:endParaRPr lang="en-GB"/>
        </a:p>
      </dgm:t>
    </dgm:pt>
    <dgm:pt modelId="{A993D0E6-71E6-4E61-A61D-E6B25BCA6F41}" type="sibTrans" cxnId="{0CCA2641-7357-4B05-9D8C-5BDC3A2F3E20}">
      <dgm:prSet/>
      <dgm:spPr/>
      <dgm:t>
        <a:bodyPr/>
        <a:lstStyle/>
        <a:p>
          <a:endParaRPr lang="en-GB"/>
        </a:p>
      </dgm:t>
    </dgm:pt>
    <dgm:pt modelId="{A6689F3F-0CCF-4730-848B-74FCDBECB9E8}">
      <dgm:prSet phldrT="[Text]"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l"/>
          <a:r>
            <a:rPr lang="en-GB" dirty="0" smtClean="0"/>
            <a:t>Tier 2 group provide written feedback</a:t>
          </a:r>
          <a:endParaRPr lang="en-GB" dirty="0"/>
        </a:p>
      </dgm:t>
    </dgm:pt>
    <dgm:pt modelId="{E4674AEF-02C9-40B1-A0CA-32F2210FF0DE}" type="parTrans" cxnId="{594DA12A-5B15-4372-B931-4B177F648F4D}">
      <dgm:prSet/>
      <dgm:spPr/>
      <dgm:t>
        <a:bodyPr/>
        <a:lstStyle/>
        <a:p>
          <a:endParaRPr lang="en-GB"/>
        </a:p>
      </dgm:t>
    </dgm:pt>
    <dgm:pt modelId="{8A15DAA7-5ECC-431A-9C89-FA6669C961CA}" type="sibTrans" cxnId="{594DA12A-5B15-4372-B931-4B177F648F4D}">
      <dgm:prSet/>
      <dgm:spPr/>
      <dgm:t>
        <a:bodyPr/>
        <a:lstStyle/>
        <a:p>
          <a:endParaRPr lang="en-GB"/>
        </a:p>
      </dgm:t>
    </dgm:pt>
    <dgm:pt modelId="{09B2B016-31A4-4B1B-8E45-DC74E32FAFFA}" type="pres">
      <dgm:prSet presAssocID="{E9D78766-0BAD-43F5-96D5-632A2307B45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FA2D97E-8861-4E89-89CF-9BE6CCD70263}" type="pres">
      <dgm:prSet presAssocID="{3D81C261-FF7E-4963-83FC-B8E4F05AF67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4AFF58-1716-432A-A9C8-C7DDA539CC24}" type="pres">
      <dgm:prSet presAssocID="{14612168-C26F-43D3-85FE-A3791175E1BF}" presName="sibTrans" presStyleLbl="sibTrans2D1" presStyleIdx="0" presStyleCnt="3"/>
      <dgm:spPr/>
      <dgm:t>
        <a:bodyPr/>
        <a:lstStyle/>
        <a:p>
          <a:endParaRPr lang="en-GB"/>
        </a:p>
      </dgm:t>
    </dgm:pt>
    <dgm:pt modelId="{E88476C9-26CA-4F4C-9277-B5B3C183E090}" type="pres">
      <dgm:prSet presAssocID="{14612168-C26F-43D3-85FE-A3791175E1BF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6F462895-2228-4F6D-862C-53300E5490BC}" type="pres">
      <dgm:prSet presAssocID="{E64FDE96-5BE1-4DEB-917C-B34D00B37C1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29B560-4EE1-4B62-A884-B7FBD04F978B}" type="pres">
      <dgm:prSet presAssocID="{D4A1B06D-9A8D-455B-B8AC-0ED2164B3C39}" presName="sibTrans" presStyleLbl="sibTrans2D1" presStyleIdx="1" presStyleCnt="3"/>
      <dgm:spPr/>
      <dgm:t>
        <a:bodyPr/>
        <a:lstStyle/>
        <a:p>
          <a:endParaRPr lang="en-GB"/>
        </a:p>
      </dgm:t>
    </dgm:pt>
    <dgm:pt modelId="{B1D4844E-9093-479A-80C0-D332F33AA84F}" type="pres">
      <dgm:prSet presAssocID="{D4A1B06D-9A8D-455B-B8AC-0ED2164B3C39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E271A17C-B498-4C64-AF60-638330A0C7ED}" type="pres">
      <dgm:prSet presAssocID="{8C25D900-34FB-4D41-93BB-2AD518773CD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0A5E28-A8EF-49A1-A511-E31B1384B22C}" type="pres">
      <dgm:prSet presAssocID="{D61F1350-5426-4FCD-91E2-C00CA8DB16BB}" presName="sibTrans" presStyleLbl="sibTrans2D1" presStyleIdx="2" presStyleCnt="3"/>
      <dgm:spPr/>
      <dgm:t>
        <a:bodyPr/>
        <a:lstStyle/>
        <a:p>
          <a:endParaRPr lang="en-GB"/>
        </a:p>
      </dgm:t>
    </dgm:pt>
    <dgm:pt modelId="{9C87C279-ADA4-4743-8F65-9AC677E2E5F6}" type="pres">
      <dgm:prSet presAssocID="{D61F1350-5426-4FCD-91E2-C00CA8DB16BB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9FA4B34A-D398-42D8-9FF6-EC564D4F9167}" type="pres">
      <dgm:prSet presAssocID="{97C46BFE-0C11-45F6-B2C9-14F99663669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151327A-9F83-4827-AB8A-95282D57A4C9}" type="presOf" srcId="{C55E7721-B23F-4F09-A34B-E6C6C165B8C6}" destId="{6F462895-2228-4F6D-862C-53300E5490BC}" srcOrd="0" destOrd="2" presId="urn:microsoft.com/office/officeart/2005/8/layout/process1"/>
    <dgm:cxn modelId="{DD8A5489-1603-4FE6-B370-4BA878FCF1E8}" srcId="{E9D78766-0BAD-43F5-96D5-632A2307B450}" destId="{E64FDE96-5BE1-4DEB-917C-B34D00B37C16}" srcOrd="1" destOrd="0" parTransId="{4CFB9F94-B9D4-454E-A073-78585AA2B336}" sibTransId="{D4A1B06D-9A8D-455B-B8AC-0ED2164B3C39}"/>
    <dgm:cxn modelId="{D6515A96-43FB-4B05-84C6-1C6B0C29FEBB}" type="presOf" srcId="{D4A1B06D-9A8D-455B-B8AC-0ED2164B3C39}" destId="{B1D4844E-9093-479A-80C0-D332F33AA84F}" srcOrd="1" destOrd="0" presId="urn:microsoft.com/office/officeart/2005/8/layout/process1"/>
    <dgm:cxn modelId="{E8377064-74D7-4A3B-852F-AFF9A09544E3}" srcId="{E9D78766-0BAD-43F5-96D5-632A2307B450}" destId="{3D81C261-FF7E-4963-83FC-B8E4F05AF675}" srcOrd="0" destOrd="0" parTransId="{C43888CA-6356-4D5D-BF9D-A4A4E7CD3CC1}" sibTransId="{14612168-C26F-43D3-85FE-A3791175E1BF}"/>
    <dgm:cxn modelId="{B294EF6D-4998-4474-9991-3C82BF4C78BC}" type="presOf" srcId="{D4A1B06D-9A8D-455B-B8AC-0ED2164B3C39}" destId="{2E29B560-4EE1-4B62-A884-B7FBD04F978B}" srcOrd="0" destOrd="0" presId="urn:microsoft.com/office/officeart/2005/8/layout/process1"/>
    <dgm:cxn modelId="{594DA12A-5B15-4372-B931-4B177F648F4D}" srcId="{97C46BFE-0C11-45F6-B2C9-14F996636696}" destId="{A6689F3F-0CCF-4730-848B-74FCDBECB9E8}" srcOrd="1" destOrd="0" parTransId="{E4674AEF-02C9-40B1-A0CA-32F2210FF0DE}" sibTransId="{8A15DAA7-5ECC-431A-9C89-FA6669C961CA}"/>
    <dgm:cxn modelId="{3766D7A5-107A-4BC8-B473-026DF3CFDCE5}" type="presOf" srcId="{14612168-C26F-43D3-85FE-A3791175E1BF}" destId="{054AFF58-1716-432A-A9C8-C7DDA539CC24}" srcOrd="0" destOrd="0" presId="urn:microsoft.com/office/officeart/2005/8/layout/process1"/>
    <dgm:cxn modelId="{8CB4F421-4307-4500-954A-2D8537E48AB0}" type="presOf" srcId="{E64FDE96-5BE1-4DEB-917C-B34D00B37C16}" destId="{6F462895-2228-4F6D-862C-53300E5490BC}" srcOrd="0" destOrd="0" presId="urn:microsoft.com/office/officeart/2005/8/layout/process1"/>
    <dgm:cxn modelId="{A0B98781-F904-494F-9A6A-A0C9480AB4F9}" srcId="{E9D78766-0BAD-43F5-96D5-632A2307B450}" destId="{8C25D900-34FB-4D41-93BB-2AD518773CD2}" srcOrd="2" destOrd="0" parTransId="{F6813CB4-033E-47CA-A1F8-C6367EC23566}" sibTransId="{D61F1350-5426-4FCD-91E2-C00CA8DB16BB}"/>
    <dgm:cxn modelId="{551856F8-EACD-4E14-A74B-DA76794C3A86}" srcId="{E64FDE96-5BE1-4DEB-917C-B34D00B37C16}" destId="{C55E7721-B23F-4F09-A34B-E6C6C165B8C6}" srcOrd="1" destOrd="0" parTransId="{BCFBA741-B122-45B8-B996-4D695B08054E}" sibTransId="{99E2CF6B-42EA-4505-AE36-BFDDE8535D55}"/>
    <dgm:cxn modelId="{452E7AC2-79E3-4CF3-8830-89D70C6D242B}" type="presOf" srcId="{8C25D900-34FB-4D41-93BB-2AD518773CD2}" destId="{E271A17C-B498-4C64-AF60-638330A0C7ED}" srcOrd="0" destOrd="0" presId="urn:microsoft.com/office/officeart/2005/8/layout/process1"/>
    <dgm:cxn modelId="{9E71361E-54B7-4A1C-9FB0-A5F7F6A2DAA9}" srcId="{3D81C261-FF7E-4963-83FC-B8E4F05AF675}" destId="{7EF7900C-F163-48F1-8F29-BC9C9CFDBBC8}" srcOrd="0" destOrd="0" parTransId="{8E196B4C-7467-4EAB-A847-ABA7F72997B6}" sibTransId="{A489B766-19D3-4BDB-B537-1864DEED0481}"/>
    <dgm:cxn modelId="{81C80E3A-73E0-40FC-AC36-1C52E58B4B22}" type="presOf" srcId="{E9D78766-0BAD-43F5-96D5-632A2307B450}" destId="{09B2B016-31A4-4B1B-8E45-DC74E32FAFFA}" srcOrd="0" destOrd="0" presId="urn:microsoft.com/office/officeart/2005/8/layout/process1"/>
    <dgm:cxn modelId="{A8623C8B-8B04-44F7-99EA-9C2B8390B26B}" srcId="{E64FDE96-5BE1-4DEB-917C-B34D00B37C16}" destId="{7D4A234D-1683-44C5-AAC2-360DC02B24C8}" srcOrd="0" destOrd="0" parTransId="{6CB701E6-E556-4E5D-9B60-B599682DA130}" sibTransId="{6BB4F360-370D-4B0F-B3E3-A949E06DE4BF}"/>
    <dgm:cxn modelId="{0CCA2641-7357-4B05-9D8C-5BDC3A2F3E20}" srcId="{97C46BFE-0C11-45F6-B2C9-14F996636696}" destId="{7B79A590-DC64-48F4-8F98-40EF301300C3}" srcOrd="0" destOrd="0" parTransId="{DC1B778E-0C2F-4A3E-97CE-9573A2EEAE82}" sibTransId="{A993D0E6-71E6-4E61-A61D-E6B25BCA6F41}"/>
    <dgm:cxn modelId="{EE123109-6148-41E6-9199-4683A4D1422E}" type="presOf" srcId="{3D81C261-FF7E-4963-83FC-B8E4F05AF675}" destId="{CFA2D97E-8861-4E89-89CF-9BE6CCD70263}" srcOrd="0" destOrd="0" presId="urn:microsoft.com/office/officeart/2005/8/layout/process1"/>
    <dgm:cxn modelId="{1669788F-5C3D-499C-9001-3D78E3E3D87C}" type="presOf" srcId="{D61F1350-5426-4FCD-91E2-C00CA8DB16BB}" destId="{900A5E28-A8EF-49A1-A511-E31B1384B22C}" srcOrd="0" destOrd="0" presId="urn:microsoft.com/office/officeart/2005/8/layout/process1"/>
    <dgm:cxn modelId="{54E9395B-B6ED-4999-BDA8-C3EB50668D2E}" type="presOf" srcId="{7D4A234D-1683-44C5-AAC2-360DC02B24C8}" destId="{6F462895-2228-4F6D-862C-53300E5490BC}" srcOrd="0" destOrd="1" presId="urn:microsoft.com/office/officeart/2005/8/layout/process1"/>
    <dgm:cxn modelId="{062E392D-B40B-4EF0-9494-45A38447635D}" type="presOf" srcId="{14612168-C26F-43D3-85FE-A3791175E1BF}" destId="{E88476C9-26CA-4F4C-9277-B5B3C183E090}" srcOrd="1" destOrd="0" presId="urn:microsoft.com/office/officeart/2005/8/layout/process1"/>
    <dgm:cxn modelId="{ED6FED3D-B032-468D-87E1-116BF989AEEB}" srcId="{E9D78766-0BAD-43F5-96D5-632A2307B450}" destId="{97C46BFE-0C11-45F6-B2C9-14F996636696}" srcOrd="3" destOrd="0" parTransId="{D9BA8CBB-8B70-4F94-9FCC-809D715CAA11}" sibTransId="{09D6623B-7B4D-4A33-BB4F-E5CA64B00EBA}"/>
    <dgm:cxn modelId="{3663202A-1530-48A1-8DE8-B34A9098950F}" type="presOf" srcId="{7B79A590-DC64-48F4-8F98-40EF301300C3}" destId="{9FA4B34A-D398-42D8-9FF6-EC564D4F9167}" srcOrd="0" destOrd="1" presId="urn:microsoft.com/office/officeart/2005/8/layout/process1"/>
    <dgm:cxn modelId="{390AC9CE-DA8A-46A1-A8C8-8340A295634E}" srcId="{3D81C261-FF7E-4963-83FC-B8E4F05AF675}" destId="{58163E26-05B4-4DB5-9F5D-0F54922DA4CB}" srcOrd="1" destOrd="0" parTransId="{30F081E6-4053-4EAC-BC58-702699A6D566}" sibTransId="{9484393D-44C9-41F0-BA3B-F70516471608}"/>
    <dgm:cxn modelId="{0A33ADFF-D0E6-43D3-8A1F-36D0901FF124}" type="presOf" srcId="{97C46BFE-0C11-45F6-B2C9-14F996636696}" destId="{9FA4B34A-D398-42D8-9FF6-EC564D4F9167}" srcOrd="0" destOrd="0" presId="urn:microsoft.com/office/officeart/2005/8/layout/process1"/>
    <dgm:cxn modelId="{2C523A2C-5D80-4D84-ABC9-79155B3599D7}" type="presOf" srcId="{7EF7900C-F163-48F1-8F29-BC9C9CFDBBC8}" destId="{CFA2D97E-8861-4E89-89CF-9BE6CCD70263}" srcOrd="0" destOrd="1" presId="urn:microsoft.com/office/officeart/2005/8/layout/process1"/>
    <dgm:cxn modelId="{1FE07B98-CEDC-4CA6-BC43-8CCF342F562E}" type="presOf" srcId="{D61F1350-5426-4FCD-91E2-C00CA8DB16BB}" destId="{9C87C279-ADA4-4743-8F65-9AC677E2E5F6}" srcOrd="1" destOrd="0" presId="urn:microsoft.com/office/officeart/2005/8/layout/process1"/>
    <dgm:cxn modelId="{C471A69A-34C4-4B3A-B2A8-B5AA1F2FD0F0}" type="presOf" srcId="{58163E26-05B4-4DB5-9F5D-0F54922DA4CB}" destId="{CFA2D97E-8861-4E89-89CF-9BE6CCD70263}" srcOrd="0" destOrd="2" presId="urn:microsoft.com/office/officeart/2005/8/layout/process1"/>
    <dgm:cxn modelId="{1AC5199A-0BA3-43FB-8AE2-135F358792C5}" type="presOf" srcId="{A6689F3F-0CCF-4730-848B-74FCDBECB9E8}" destId="{9FA4B34A-D398-42D8-9FF6-EC564D4F9167}" srcOrd="0" destOrd="2" presId="urn:microsoft.com/office/officeart/2005/8/layout/process1"/>
    <dgm:cxn modelId="{7E01DC16-B2B7-4FD9-9C8A-B76B4AB12E3D}" srcId="{8C25D900-34FB-4D41-93BB-2AD518773CD2}" destId="{77750CED-8971-48B0-8991-0FF3B3A75E7D}" srcOrd="0" destOrd="0" parTransId="{4BEBF2A2-A446-43B4-AD8A-9A22617704EF}" sibTransId="{A917B77D-FC12-44E6-BD57-D9F4014DC5D5}"/>
    <dgm:cxn modelId="{D0FBBC58-23E3-428F-A9F4-692DBEA5E073}" type="presOf" srcId="{77750CED-8971-48B0-8991-0FF3B3A75E7D}" destId="{E271A17C-B498-4C64-AF60-638330A0C7ED}" srcOrd="0" destOrd="1" presId="urn:microsoft.com/office/officeart/2005/8/layout/process1"/>
    <dgm:cxn modelId="{17C669B7-FBAE-4CCE-9A52-827903D5C404}" type="presParOf" srcId="{09B2B016-31A4-4B1B-8E45-DC74E32FAFFA}" destId="{CFA2D97E-8861-4E89-89CF-9BE6CCD70263}" srcOrd="0" destOrd="0" presId="urn:microsoft.com/office/officeart/2005/8/layout/process1"/>
    <dgm:cxn modelId="{1DA7A22B-D96B-41BF-8482-0114F23773DA}" type="presParOf" srcId="{09B2B016-31A4-4B1B-8E45-DC74E32FAFFA}" destId="{054AFF58-1716-432A-A9C8-C7DDA539CC24}" srcOrd="1" destOrd="0" presId="urn:microsoft.com/office/officeart/2005/8/layout/process1"/>
    <dgm:cxn modelId="{200BF67D-C1F2-4FE0-91F6-757807465BE3}" type="presParOf" srcId="{054AFF58-1716-432A-A9C8-C7DDA539CC24}" destId="{E88476C9-26CA-4F4C-9277-B5B3C183E090}" srcOrd="0" destOrd="0" presId="urn:microsoft.com/office/officeart/2005/8/layout/process1"/>
    <dgm:cxn modelId="{EF3AADFF-A02F-47B7-A66F-E669DEA886E2}" type="presParOf" srcId="{09B2B016-31A4-4B1B-8E45-DC74E32FAFFA}" destId="{6F462895-2228-4F6D-862C-53300E5490BC}" srcOrd="2" destOrd="0" presId="urn:microsoft.com/office/officeart/2005/8/layout/process1"/>
    <dgm:cxn modelId="{18797480-EC7E-4335-A32C-119A3AA28D72}" type="presParOf" srcId="{09B2B016-31A4-4B1B-8E45-DC74E32FAFFA}" destId="{2E29B560-4EE1-4B62-A884-B7FBD04F978B}" srcOrd="3" destOrd="0" presId="urn:microsoft.com/office/officeart/2005/8/layout/process1"/>
    <dgm:cxn modelId="{85D7F79A-0999-46B9-92CB-B6E20605BE3C}" type="presParOf" srcId="{2E29B560-4EE1-4B62-A884-B7FBD04F978B}" destId="{B1D4844E-9093-479A-80C0-D332F33AA84F}" srcOrd="0" destOrd="0" presId="urn:microsoft.com/office/officeart/2005/8/layout/process1"/>
    <dgm:cxn modelId="{6E949124-1420-408A-A7C6-393D570DC5AD}" type="presParOf" srcId="{09B2B016-31A4-4B1B-8E45-DC74E32FAFFA}" destId="{E271A17C-B498-4C64-AF60-638330A0C7ED}" srcOrd="4" destOrd="0" presId="urn:microsoft.com/office/officeart/2005/8/layout/process1"/>
    <dgm:cxn modelId="{0889D53F-4E2D-4330-BFE7-0E34708ADBD7}" type="presParOf" srcId="{09B2B016-31A4-4B1B-8E45-DC74E32FAFFA}" destId="{900A5E28-A8EF-49A1-A511-E31B1384B22C}" srcOrd="5" destOrd="0" presId="urn:microsoft.com/office/officeart/2005/8/layout/process1"/>
    <dgm:cxn modelId="{7574C171-2F21-45E8-9A88-835B732C3CA0}" type="presParOf" srcId="{900A5E28-A8EF-49A1-A511-E31B1384B22C}" destId="{9C87C279-ADA4-4743-8F65-9AC677E2E5F6}" srcOrd="0" destOrd="0" presId="urn:microsoft.com/office/officeart/2005/8/layout/process1"/>
    <dgm:cxn modelId="{C6A8D15D-F291-40E7-9057-A25CFF64E981}" type="presParOf" srcId="{09B2B016-31A4-4B1B-8E45-DC74E32FAFFA}" destId="{9FA4B34A-D398-42D8-9FF6-EC564D4F916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2D97E-8861-4E89-89CF-9BE6CCD70263}">
      <dsp:nvSpPr>
        <dsp:cNvPr id="0" name=""/>
        <dsp:cNvSpPr/>
      </dsp:nvSpPr>
      <dsp:spPr>
        <a:xfrm>
          <a:off x="2678" y="1153541"/>
          <a:ext cx="1171277" cy="1756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Set-up</a:t>
          </a:r>
          <a:endParaRPr lang="en-GB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Library provides Altmetric with data 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Altmetric configure UoM app</a:t>
          </a:r>
          <a:endParaRPr lang="en-GB" sz="1200" kern="1200" dirty="0"/>
        </a:p>
      </dsp:txBody>
      <dsp:txXfrm>
        <a:off x="36984" y="1187847"/>
        <a:ext cx="1102665" cy="1688304"/>
      </dsp:txXfrm>
    </dsp:sp>
    <dsp:sp modelId="{054AFF58-1716-432A-A9C8-C7DDA539CC24}">
      <dsp:nvSpPr>
        <dsp:cNvPr id="0" name=""/>
        <dsp:cNvSpPr/>
      </dsp:nvSpPr>
      <dsp:spPr>
        <a:xfrm>
          <a:off x="1291083" y="1886761"/>
          <a:ext cx="248310" cy="290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1291083" y="1944856"/>
        <a:ext cx="173817" cy="174286"/>
      </dsp:txXfrm>
    </dsp:sp>
    <dsp:sp modelId="{6F462895-2228-4F6D-862C-53300E5490BC}">
      <dsp:nvSpPr>
        <dsp:cNvPr id="0" name=""/>
        <dsp:cNvSpPr/>
      </dsp:nvSpPr>
      <dsp:spPr>
        <a:xfrm>
          <a:off x="1642467" y="1153541"/>
          <a:ext cx="1171277" cy="1756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Create user groups</a:t>
          </a:r>
          <a:endParaRPr lang="en-GB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RS Team identify tier 1 group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AE Team identify tier 2 group</a:t>
          </a:r>
          <a:endParaRPr lang="en-GB" sz="1200" kern="1200" dirty="0"/>
        </a:p>
      </dsp:txBody>
      <dsp:txXfrm>
        <a:off x="1676773" y="1187847"/>
        <a:ext cx="1102665" cy="1688304"/>
      </dsp:txXfrm>
    </dsp:sp>
    <dsp:sp modelId="{2E29B560-4EE1-4B62-A884-B7FBD04F978B}">
      <dsp:nvSpPr>
        <dsp:cNvPr id="0" name=""/>
        <dsp:cNvSpPr/>
      </dsp:nvSpPr>
      <dsp:spPr>
        <a:xfrm>
          <a:off x="2930872" y="1886761"/>
          <a:ext cx="248310" cy="290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2930872" y="1944856"/>
        <a:ext cx="173817" cy="174286"/>
      </dsp:txXfrm>
    </dsp:sp>
    <dsp:sp modelId="{E271A17C-B498-4C64-AF60-638330A0C7ED}">
      <dsp:nvSpPr>
        <dsp:cNvPr id="0" name=""/>
        <dsp:cNvSpPr/>
      </dsp:nvSpPr>
      <dsp:spPr>
        <a:xfrm>
          <a:off x="3282255" y="1153541"/>
          <a:ext cx="1171277" cy="1756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Test phase</a:t>
          </a:r>
          <a:endParaRPr lang="en-GB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User groups test application </a:t>
          </a:r>
          <a:endParaRPr lang="en-GB" sz="1200" kern="1200" dirty="0"/>
        </a:p>
      </dsp:txBody>
      <dsp:txXfrm>
        <a:off x="3316561" y="1187847"/>
        <a:ext cx="1102665" cy="1688304"/>
      </dsp:txXfrm>
    </dsp:sp>
    <dsp:sp modelId="{900A5E28-A8EF-49A1-A511-E31B1384B22C}">
      <dsp:nvSpPr>
        <dsp:cNvPr id="0" name=""/>
        <dsp:cNvSpPr/>
      </dsp:nvSpPr>
      <dsp:spPr>
        <a:xfrm>
          <a:off x="4570660" y="1886761"/>
          <a:ext cx="248310" cy="290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4570660" y="1944856"/>
        <a:ext cx="173817" cy="174286"/>
      </dsp:txXfrm>
    </dsp:sp>
    <dsp:sp modelId="{9FA4B34A-D398-42D8-9FF6-EC564D4F9167}">
      <dsp:nvSpPr>
        <dsp:cNvPr id="0" name=""/>
        <dsp:cNvSpPr/>
      </dsp:nvSpPr>
      <dsp:spPr>
        <a:xfrm>
          <a:off x="4922043" y="1153541"/>
          <a:ext cx="1171277" cy="1756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Feedback</a:t>
          </a:r>
          <a:endParaRPr lang="en-GB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Tier 1 group attend Focus Group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Tier 2 group provide written feedback</a:t>
          </a:r>
          <a:endParaRPr lang="en-GB" sz="1200" kern="1200" dirty="0"/>
        </a:p>
      </dsp:txBody>
      <dsp:txXfrm>
        <a:off x="4956349" y="1187847"/>
        <a:ext cx="1102665" cy="16883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2D97E-8861-4E89-89CF-9BE6CCD70263}">
      <dsp:nvSpPr>
        <dsp:cNvPr id="0" name=""/>
        <dsp:cNvSpPr/>
      </dsp:nvSpPr>
      <dsp:spPr>
        <a:xfrm>
          <a:off x="1582" y="393992"/>
          <a:ext cx="691699" cy="10120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Set-up</a:t>
          </a:r>
          <a:endParaRPr lang="en-GB" sz="9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700" kern="1200" dirty="0" smtClean="0"/>
            <a:t>Library provides Altmetric with data </a:t>
          </a:r>
          <a:endParaRPr lang="en-GB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700" kern="1200" dirty="0" smtClean="0"/>
            <a:t>Altmetric configure UoM app</a:t>
          </a:r>
          <a:endParaRPr lang="en-GB" sz="700" kern="1200" dirty="0"/>
        </a:p>
      </dsp:txBody>
      <dsp:txXfrm>
        <a:off x="21841" y="414251"/>
        <a:ext cx="651181" cy="971497"/>
      </dsp:txXfrm>
    </dsp:sp>
    <dsp:sp modelId="{054AFF58-1716-432A-A9C8-C7DDA539CC24}">
      <dsp:nvSpPr>
        <dsp:cNvPr id="0" name=""/>
        <dsp:cNvSpPr/>
      </dsp:nvSpPr>
      <dsp:spPr>
        <a:xfrm>
          <a:off x="762451" y="814229"/>
          <a:ext cx="146640" cy="1715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762451" y="848537"/>
        <a:ext cx="102648" cy="102925"/>
      </dsp:txXfrm>
    </dsp:sp>
    <dsp:sp modelId="{6F462895-2228-4F6D-862C-53300E5490BC}">
      <dsp:nvSpPr>
        <dsp:cNvPr id="0" name=""/>
        <dsp:cNvSpPr/>
      </dsp:nvSpPr>
      <dsp:spPr>
        <a:xfrm>
          <a:off x="969960" y="393992"/>
          <a:ext cx="691699" cy="10120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Create user groups</a:t>
          </a:r>
          <a:endParaRPr lang="en-GB" sz="9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700" kern="1200" dirty="0" smtClean="0"/>
            <a:t>RS Team identify tier 1 group</a:t>
          </a:r>
          <a:endParaRPr lang="en-GB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700" kern="1200" dirty="0" smtClean="0"/>
            <a:t>AE Team identify tier 2 group</a:t>
          </a:r>
          <a:endParaRPr lang="en-GB" sz="700" kern="1200" dirty="0"/>
        </a:p>
      </dsp:txBody>
      <dsp:txXfrm>
        <a:off x="990219" y="414251"/>
        <a:ext cx="651181" cy="971497"/>
      </dsp:txXfrm>
    </dsp:sp>
    <dsp:sp modelId="{2E29B560-4EE1-4B62-A884-B7FBD04F978B}">
      <dsp:nvSpPr>
        <dsp:cNvPr id="0" name=""/>
        <dsp:cNvSpPr/>
      </dsp:nvSpPr>
      <dsp:spPr>
        <a:xfrm>
          <a:off x="1730830" y="814229"/>
          <a:ext cx="146640" cy="1715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1730830" y="848537"/>
        <a:ext cx="102648" cy="102925"/>
      </dsp:txXfrm>
    </dsp:sp>
    <dsp:sp modelId="{E271A17C-B498-4C64-AF60-638330A0C7ED}">
      <dsp:nvSpPr>
        <dsp:cNvPr id="0" name=""/>
        <dsp:cNvSpPr/>
      </dsp:nvSpPr>
      <dsp:spPr>
        <a:xfrm>
          <a:off x="1938339" y="393992"/>
          <a:ext cx="691699" cy="10120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Test phase</a:t>
          </a:r>
          <a:endParaRPr lang="en-GB" sz="9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700" kern="1200" dirty="0" smtClean="0"/>
            <a:t>User groups test application </a:t>
          </a:r>
          <a:endParaRPr lang="en-GB" sz="700" kern="1200" dirty="0"/>
        </a:p>
      </dsp:txBody>
      <dsp:txXfrm>
        <a:off x="1958598" y="414251"/>
        <a:ext cx="651181" cy="971497"/>
      </dsp:txXfrm>
    </dsp:sp>
    <dsp:sp modelId="{900A5E28-A8EF-49A1-A511-E31B1384B22C}">
      <dsp:nvSpPr>
        <dsp:cNvPr id="0" name=""/>
        <dsp:cNvSpPr/>
      </dsp:nvSpPr>
      <dsp:spPr>
        <a:xfrm>
          <a:off x="2699208" y="814229"/>
          <a:ext cx="146640" cy="1715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2699208" y="848537"/>
        <a:ext cx="102648" cy="102925"/>
      </dsp:txXfrm>
    </dsp:sp>
    <dsp:sp modelId="{9FA4B34A-D398-42D8-9FF6-EC564D4F9167}">
      <dsp:nvSpPr>
        <dsp:cNvPr id="0" name=""/>
        <dsp:cNvSpPr/>
      </dsp:nvSpPr>
      <dsp:spPr>
        <a:xfrm>
          <a:off x="2906718" y="393992"/>
          <a:ext cx="691699" cy="10120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Feedback</a:t>
          </a:r>
          <a:endParaRPr lang="en-GB" sz="9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700" kern="1200" dirty="0" smtClean="0"/>
            <a:t>Tier 1 group attend Focus Group</a:t>
          </a:r>
          <a:endParaRPr lang="en-GB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700" kern="1200" dirty="0" smtClean="0"/>
            <a:t>Tier 2 group provide written feedback</a:t>
          </a:r>
          <a:endParaRPr lang="en-GB" sz="700" kern="1200" dirty="0"/>
        </a:p>
      </dsp:txBody>
      <dsp:txXfrm>
        <a:off x="2926977" y="414251"/>
        <a:ext cx="651181" cy="9714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2D97E-8861-4E89-89CF-9BE6CCD70263}">
      <dsp:nvSpPr>
        <dsp:cNvPr id="0" name=""/>
        <dsp:cNvSpPr/>
      </dsp:nvSpPr>
      <dsp:spPr>
        <a:xfrm>
          <a:off x="1582" y="393992"/>
          <a:ext cx="691699" cy="10120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Set-up</a:t>
          </a:r>
          <a:endParaRPr lang="en-GB" sz="9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700" kern="1200" dirty="0" smtClean="0"/>
            <a:t>Library provides Altmetric with data </a:t>
          </a:r>
          <a:endParaRPr lang="en-GB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700" kern="1200" dirty="0" smtClean="0"/>
            <a:t>Altmetric configure UoM app</a:t>
          </a:r>
          <a:endParaRPr lang="en-GB" sz="700" kern="1200" dirty="0"/>
        </a:p>
      </dsp:txBody>
      <dsp:txXfrm>
        <a:off x="21841" y="414251"/>
        <a:ext cx="651181" cy="971497"/>
      </dsp:txXfrm>
    </dsp:sp>
    <dsp:sp modelId="{054AFF58-1716-432A-A9C8-C7DDA539CC24}">
      <dsp:nvSpPr>
        <dsp:cNvPr id="0" name=""/>
        <dsp:cNvSpPr/>
      </dsp:nvSpPr>
      <dsp:spPr>
        <a:xfrm>
          <a:off x="762451" y="814229"/>
          <a:ext cx="146640" cy="1715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762451" y="848537"/>
        <a:ext cx="102648" cy="102925"/>
      </dsp:txXfrm>
    </dsp:sp>
    <dsp:sp modelId="{6F462895-2228-4F6D-862C-53300E5490BC}">
      <dsp:nvSpPr>
        <dsp:cNvPr id="0" name=""/>
        <dsp:cNvSpPr/>
      </dsp:nvSpPr>
      <dsp:spPr>
        <a:xfrm>
          <a:off x="969960" y="393992"/>
          <a:ext cx="691699" cy="10120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Create user groups</a:t>
          </a:r>
          <a:endParaRPr lang="en-GB" sz="9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700" kern="1200" dirty="0" smtClean="0"/>
            <a:t>RS Team identify tier 1 group</a:t>
          </a:r>
          <a:endParaRPr lang="en-GB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700" kern="1200" dirty="0" smtClean="0"/>
            <a:t>AE Team identify tier 2 group</a:t>
          </a:r>
          <a:endParaRPr lang="en-GB" sz="700" kern="1200" dirty="0"/>
        </a:p>
      </dsp:txBody>
      <dsp:txXfrm>
        <a:off x="990219" y="414251"/>
        <a:ext cx="651181" cy="971497"/>
      </dsp:txXfrm>
    </dsp:sp>
    <dsp:sp modelId="{2E29B560-4EE1-4B62-A884-B7FBD04F978B}">
      <dsp:nvSpPr>
        <dsp:cNvPr id="0" name=""/>
        <dsp:cNvSpPr/>
      </dsp:nvSpPr>
      <dsp:spPr>
        <a:xfrm>
          <a:off x="1730830" y="814229"/>
          <a:ext cx="146640" cy="1715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1730830" y="848537"/>
        <a:ext cx="102648" cy="102925"/>
      </dsp:txXfrm>
    </dsp:sp>
    <dsp:sp modelId="{E271A17C-B498-4C64-AF60-638330A0C7ED}">
      <dsp:nvSpPr>
        <dsp:cNvPr id="0" name=""/>
        <dsp:cNvSpPr/>
      </dsp:nvSpPr>
      <dsp:spPr>
        <a:xfrm>
          <a:off x="1938339" y="393992"/>
          <a:ext cx="691699" cy="10120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Test phase</a:t>
          </a:r>
          <a:endParaRPr lang="en-GB" sz="9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700" kern="1200" dirty="0" smtClean="0"/>
            <a:t>User groups test application </a:t>
          </a:r>
          <a:endParaRPr lang="en-GB" sz="700" kern="1200" dirty="0"/>
        </a:p>
      </dsp:txBody>
      <dsp:txXfrm>
        <a:off x="1958598" y="414251"/>
        <a:ext cx="651181" cy="971497"/>
      </dsp:txXfrm>
    </dsp:sp>
    <dsp:sp modelId="{900A5E28-A8EF-49A1-A511-E31B1384B22C}">
      <dsp:nvSpPr>
        <dsp:cNvPr id="0" name=""/>
        <dsp:cNvSpPr/>
      </dsp:nvSpPr>
      <dsp:spPr>
        <a:xfrm>
          <a:off x="2699208" y="814229"/>
          <a:ext cx="146640" cy="1715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2699208" y="848537"/>
        <a:ext cx="102648" cy="102925"/>
      </dsp:txXfrm>
    </dsp:sp>
    <dsp:sp modelId="{9FA4B34A-D398-42D8-9FF6-EC564D4F9167}">
      <dsp:nvSpPr>
        <dsp:cNvPr id="0" name=""/>
        <dsp:cNvSpPr/>
      </dsp:nvSpPr>
      <dsp:spPr>
        <a:xfrm>
          <a:off x="2906718" y="393992"/>
          <a:ext cx="691699" cy="10120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Feedback</a:t>
          </a:r>
          <a:endParaRPr lang="en-GB" sz="9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700" kern="1200" dirty="0" smtClean="0"/>
            <a:t>Tier 1 group attend Focus Group</a:t>
          </a:r>
          <a:endParaRPr lang="en-GB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700" kern="1200" dirty="0" smtClean="0"/>
            <a:t>Tier 2 group provide written feedback</a:t>
          </a:r>
          <a:endParaRPr lang="en-GB" sz="700" kern="1200" dirty="0"/>
        </a:p>
      </dsp:txBody>
      <dsp:txXfrm>
        <a:off x="2926977" y="414251"/>
        <a:ext cx="651181" cy="9714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2D97E-8861-4E89-89CF-9BE6CCD70263}">
      <dsp:nvSpPr>
        <dsp:cNvPr id="0" name=""/>
        <dsp:cNvSpPr/>
      </dsp:nvSpPr>
      <dsp:spPr>
        <a:xfrm>
          <a:off x="1582" y="393992"/>
          <a:ext cx="691699" cy="10120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Set-up</a:t>
          </a:r>
          <a:endParaRPr lang="en-GB" sz="9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700" kern="1200" dirty="0" smtClean="0"/>
            <a:t>Library provides Altmetric with data </a:t>
          </a:r>
          <a:endParaRPr lang="en-GB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700" kern="1200" dirty="0" smtClean="0"/>
            <a:t>Altmetric configure UoM app</a:t>
          </a:r>
          <a:endParaRPr lang="en-GB" sz="700" kern="1200" dirty="0"/>
        </a:p>
      </dsp:txBody>
      <dsp:txXfrm>
        <a:off x="21841" y="414251"/>
        <a:ext cx="651181" cy="971497"/>
      </dsp:txXfrm>
    </dsp:sp>
    <dsp:sp modelId="{054AFF58-1716-432A-A9C8-C7DDA539CC24}">
      <dsp:nvSpPr>
        <dsp:cNvPr id="0" name=""/>
        <dsp:cNvSpPr/>
      </dsp:nvSpPr>
      <dsp:spPr>
        <a:xfrm>
          <a:off x="762451" y="814229"/>
          <a:ext cx="146640" cy="1715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762451" y="848537"/>
        <a:ext cx="102648" cy="102925"/>
      </dsp:txXfrm>
    </dsp:sp>
    <dsp:sp modelId="{6F462895-2228-4F6D-862C-53300E5490BC}">
      <dsp:nvSpPr>
        <dsp:cNvPr id="0" name=""/>
        <dsp:cNvSpPr/>
      </dsp:nvSpPr>
      <dsp:spPr>
        <a:xfrm>
          <a:off x="969960" y="393992"/>
          <a:ext cx="691699" cy="10120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Create user groups</a:t>
          </a:r>
          <a:endParaRPr lang="en-GB" sz="9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700" kern="1200" dirty="0" smtClean="0"/>
            <a:t>RS Team identify tier 1 group</a:t>
          </a:r>
          <a:endParaRPr lang="en-GB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700" kern="1200" dirty="0" smtClean="0"/>
            <a:t>AE Team identify tier 2 group</a:t>
          </a:r>
          <a:endParaRPr lang="en-GB" sz="700" kern="1200" dirty="0"/>
        </a:p>
      </dsp:txBody>
      <dsp:txXfrm>
        <a:off x="990219" y="414251"/>
        <a:ext cx="651181" cy="971497"/>
      </dsp:txXfrm>
    </dsp:sp>
    <dsp:sp modelId="{2E29B560-4EE1-4B62-A884-B7FBD04F978B}">
      <dsp:nvSpPr>
        <dsp:cNvPr id="0" name=""/>
        <dsp:cNvSpPr/>
      </dsp:nvSpPr>
      <dsp:spPr>
        <a:xfrm>
          <a:off x="1730830" y="814229"/>
          <a:ext cx="146640" cy="1715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1730830" y="848537"/>
        <a:ext cx="102648" cy="102925"/>
      </dsp:txXfrm>
    </dsp:sp>
    <dsp:sp modelId="{E271A17C-B498-4C64-AF60-638330A0C7ED}">
      <dsp:nvSpPr>
        <dsp:cNvPr id="0" name=""/>
        <dsp:cNvSpPr/>
      </dsp:nvSpPr>
      <dsp:spPr>
        <a:xfrm>
          <a:off x="1938339" y="393992"/>
          <a:ext cx="691699" cy="10120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Test phase</a:t>
          </a:r>
          <a:endParaRPr lang="en-GB" sz="9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700" kern="1200" dirty="0" smtClean="0"/>
            <a:t>User groups test application </a:t>
          </a:r>
          <a:endParaRPr lang="en-GB" sz="700" kern="1200" dirty="0"/>
        </a:p>
      </dsp:txBody>
      <dsp:txXfrm>
        <a:off x="1958598" y="414251"/>
        <a:ext cx="651181" cy="971497"/>
      </dsp:txXfrm>
    </dsp:sp>
    <dsp:sp modelId="{900A5E28-A8EF-49A1-A511-E31B1384B22C}">
      <dsp:nvSpPr>
        <dsp:cNvPr id="0" name=""/>
        <dsp:cNvSpPr/>
      </dsp:nvSpPr>
      <dsp:spPr>
        <a:xfrm>
          <a:off x="2699208" y="814229"/>
          <a:ext cx="146640" cy="1715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2699208" y="848537"/>
        <a:ext cx="102648" cy="102925"/>
      </dsp:txXfrm>
    </dsp:sp>
    <dsp:sp modelId="{9FA4B34A-D398-42D8-9FF6-EC564D4F9167}">
      <dsp:nvSpPr>
        <dsp:cNvPr id="0" name=""/>
        <dsp:cNvSpPr/>
      </dsp:nvSpPr>
      <dsp:spPr>
        <a:xfrm>
          <a:off x="2906718" y="393992"/>
          <a:ext cx="691699" cy="10120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Feedback</a:t>
          </a:r>
          <a:endParaRPr lang="en-GB" sz="9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700" kern="1200" dirty="0" smtClean="0"/>
            <a:t>Tier 1 group attend Focus Group</a:t>
          </a:r>
          <a:endParaRPr lang="en-GB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700" kern="1200" dirty="0" smtClean="0"/>
            <a:t>Tier 2 group provide written feedback</a:t>
          </a:r>
          <a:endParaRPr lang="en-GB" sz="700" kern="1200" dirty="0"/>
        </a:p>
      </dsp:txBody>
      <dsp:txXfrm>
        <a:off x="2926977" y="414251"/>
        <a:ext cx="651181" cy="9714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2D97E-8861-4E89-89CF-9BE6CCD70263}">
      <dsp:nvSpPr>
        <dsp:cNvPr id="0" name=""/>
        <dsp:cNvSpPr/>
      </dsp:nvSpPr>
      <dsp:spPr>
        <a:xfrm>
          <a:off x="1582" y="393992"/>
          <a:ext cx="691699" cy="10120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Set-up</a:t>
          </a:r>
          <a:endParaRPr lang="en-GB" sz="9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700" kern="1200" dirty="0" smtClean="0"/>
            <a:t>Library provides Altmetric with data </a:t>
          </a:r>
          <a:endParaRPr lang="en-GB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700" kern="1200" dirty="0" smtClean="0"/>
            <a:t>Altmetric configure UoM app</a:t>
          </a:r>
          <a:endParaRPr lang="en-GB" sz="700" kern="1200" dirty="0"/>
        </a:p>
      </dsp:txBody>
      <dsp:txXfrm>
        <a:off x="21841" y="414251"/>
        <a:ext cx="651181" cy="971497"/>
      </dsp:txXfrm>
    </dsp:sp>
    <dsp:sp modelId="{054AFF58-1716-432A-A9C8-C7DDA539CC24}">
      <dsp:nvSpPr>
        <dsp:cNvPr id="0" name=""/>
        <dsp:cNvSpPr/>
      </dsp:nvSpPr>
      <dsp:spPr>
        <a:xfrm>
          <a:off x="762451" y="814229"/>
          <a:ext cx="146640" cy="1715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762451" y="848537"/>
        <a:ext cx="102648" cy="102925"/>
      </dsp:txXfrm>
    </dsp:sp>
    <dsp:sp modelId="{6F462895-2228-4F6D-862C-53300E5490BC}">
      <dsp:nvSpPr>
        <dsp:cNvPr id="0" name=""/>
        <dsp:cNvSpPr/>
      </dsp:nvSpPr>
      <dsp:spPr>
        <a:xfrm>
          <a:off x="969960" y="393992"/>
          <a:ext cx="691699" cy="10120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Create user groups</a:t>
          </a:r>
          <a:endParaRPr lang="en-GB" sz="9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700" kern="1200" dirty="0" smtClean="0"/>
            <a:t>RS Team identify tier 1 group</a:t>
          </a:r>
          <a:endParaRPr lang="en-GB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700" kern="1200" dirty="0" smtClean="0"/>
            <a:t>AE Team identify tier 2 group</a:t>
          </a:r>
          <a:endParaRPr lang="en-GB" sz="700" kern="1200" dirty="0"/>
        </a:p>
      </dsp:txBody>
      <dsp:txXfrm>
        <a:off x="990219" y="414251"/>
        <a:ext cx="651181" cy="971497"/>
      </dsp:txXfrm>
    </dsp:sp>
    <dsp:sp modelId="{2E29B560-4EE1-4B62-A884-B7FBD04F978B}">
      <dsp:nvSpPr>
        <dsp:cNvPr id="0" name=""/>
        <dsp:cNvSpPr/>
      </dsp:nvSpPr>
      <dsp:spPr>
        <a:xfrm>
          <a:off x="1730830" y="814229"/>
          <a:ext cx="146640" cy="1715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1730830" y="848537"/>
        <a:ext cx="102648" cy="102925"/>
      </dsp:txXfrm>
    </dsp:sp>
    <dsp:sp modelId="{E271A17C-B498-4C64-AF60-638330A0C7ED}">
      <dsp:nvSpPr>
        <dsp:cNvPr id="0" name=""/>
        <dsp:cNvSpPr/>
      </dsp:nvSpPr>
      <dsp:spPr>
        <a:xfrm>
          <a:off x="1938339" y="393992"/>
          <a:ext cx="691699" cy="10120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Test phase</a:t>
          </a:r>
          <a:endParaRPr lang="en-GB" sz="9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700" kern="1200" dirty="0" smtClean="0"/>
            <a:t>User groups test application </a:t>
          </a:r>
          <a:endParaRPr lang="en-GB" sz="700" kern="1200" dirty="0"/>
        </a:p>
      </dsp:txBody>
      <dsp:txXfrm>
        <a:off x="1958598" y="414251"/>
        <a:ext cx="651181" cy="971497"/>
      </dsp:txXfrm>
    </dsp:sp>
    <dsp:sp modelId="{900A5E28-A8EF-49A1-A511-E31B1384B22C}">
      <dsp:nvSpPr>
        <dsp:cNvPr id="0" name=""/>
        <dsp:cNvSpPr/>
      </dsp:nvSpPr>
      <dsp:spPr>
        <a:xfrm>
          <a:off x="2699208" y="814229"/>
          <a:ext cx="146640" cy="1715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2699208" y="848537"/>
        <a:ext cx="102648" cy="102925"/>
      </dsp:txXfrm>
    </dsp:sp>
    <dsp:sp modelId="{9FA4B34A-D398-42D8-9FF6-EC564D4F9167}">
      <dsp:nvSpPr>
        <dsp:cNvPr id="0" name=""/>
        <dsp:cNvSpPr/>
      </dsp:nvSpPr>
      <dsp:spPr>
        <a:xfrm>
          <a:off x="2906718" y="393992"/>
          <a:ext cx="691699" cy="10120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Feedback</a:t>
          </a:r>
          <a:endParaRPr lang="en-GB" sz="9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700" kern="1200" dirty="0" smtClean="0"/>
            <a:t>Tier 1 group attend Focus Group</a:t>
          </a:r>
          <a:endParaRPr lang="en-GB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700" kern="1200" dirty="0" smtClean="0"/>
            <a:t>Tier 2 group provide written feedback</a:t>
          </a:r>
          <a:endParaRPr lang="en-GB" sz="700" kern="1200" dirty="0"/>
        </a:p>
      </dsp:txBody>
      <dsp:txXfrm>
        <a:off x="2926977" y="414251"/>
        <a:ext cx="651181" cy="9714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08EE5-CF1A-43FE-86D9-5F3BEBA86EF4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10750-A9E6-4C0A-9B45-7551A3570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5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4D7F-4E61-4961-B78B-6EF5DC6776EB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4986-39FA-467D-8EA8-109148B050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00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4D7F-4E61-4961-B78B-6EF5DC6776EB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4986-39FA-467D-8EA8-109148B050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572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4D7F-4E61-4961-B78B-6EF5DC6776EB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4986-39FA-467D-8EA8-109148B050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04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4D7F-4E61-4961-B78B-6EF5DC6776EB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4986-39FA-467D-8EA8-109148B050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97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4D7F-4E61-4961-B78B-6EF5DC6776EB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4986-39FA-467D-8EA8-109148B050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881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4D7F-4E61-4961-B78B-6EF5DC6776EB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4986-39FA-467D-8EA8-109148B050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24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4D7F-4E61-4961-B78B-6EF5DC6776EB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4986-39FA-467D-8EA8-109148B050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31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4D7F-4E61-4961-B78B-6EF5DC6776EB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4986-39FA-467D-8EA8-109148B050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010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4D7F-4E61-4961-B78B-6EF5DC6776EB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4986-39FA-467D-8EA8-109148B050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80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4D7F-4E61-4961-B78B-6EF5DC6776EB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4986-39FA-467D-8EA8-109148B050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81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4D7F-4E61-4961-B78B-6EF5DC6776EB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4986-39FA-467D-8EA8-109148B050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592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44D7F-4E61-4961-B78B-6EF5DC6776EB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F4986-39FA-467D-8EA8-109148B050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90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openxmlformats.org/officeDocument/2006/relationships/image" Target="../media/image32.jpeg"/><Relationship Id="rId5" Type="http://schemas.openxmlformats.org/officeDocument/2006/relationships/diagramColors" Target="../diagrams/colors5.xml"/><Relationship Id="rId10" Type="http://schemas.openxmlformats.org/officeDocument/2006/relationships/image" Target="../media/image31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scott.taylor@manchester.ac.uk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support@altmetric.com" TargetMode="External"/><Relationship Id="rId5" Type="http://schemas.openxmlformats.org/officeDocument/2006/relationships/hyperlink" Target="mailto:martijn.roelandse@springer.com" TargetMode="External"/><Relationship Id="rId4" Type="http://schemas.openxmlformats.org/officeDocument/2006/relationships/hyperlink" Target="mailto:timon.oefelein@springer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ChangeArrowheads="1"/>
          </p:cNvSpPr>
          <p:nvPr/>
        </p:nvSpPr>
        <p:spPr bwMode="auto">
          <a:xfrm>
            <a:off x="406400" y="1625600"/>
            <a:ext cx="72548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000" b="1" dirty="0" smtClean="0">
                <a:solidFill>
                  <a:srgbClr val="595959"/>
                </a:solidFill>
                <a:cs typeface="Arial" pitchFamily="34" charset="0"/>
              </a:rPr>
              <a:t>Implementing altmetrics at The University of Manchester</a:t>
            </a:r>
            <a:endParaRPr lang="en-US" sz="3000" dirty="0">
              <a:solidFill>
                <a:srgbClr val="595959"/>
              </a:solidFill>
              <a:cs typeface="Arial" pitchFamily="34" charset="0"/>
            </a:endParaRPr>
          </a:p>
        </p:txBody>
      </p:sp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406400" y="3568700"/>
            <a:ext cx="68214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dirty="0" smtClean="0">
                <a:solidFill>
                  <a:srgbClr val="595959"/>
                </a:solidFill>
                <a:latin typeface="Arila" charset="0"/>
              </a:rPr>
              <a:t>Tue 14</a:t>
            </a:r>
            <a:r>
              <a:rPr lang="en-GB" sz="2400" baseline="30000" dirty="0" smtClean="0">
                <a:solidFill>
                  <a:srgbClr val="595959"/>
                </a:solidFill>
                <a:latin typeface="Arila" charset="0"/>
              </a:rPr>
              <a:t>th</a:t>
            </a:r>
            <a:r>
              <a:rPr lang="en-GB" sz="2400" dirty="0" smtClean="0">
                <a:solidFill>
                  <a:srgbClr val="595959"/>
                </a:solidFill>
                <a:latin typeface="Arila" charset="0"/>
              </a:rPr>
              <a:t> July, UKSG webinar</a:t>
            </a:r>
            <a:endParaRPr lang="en-GB" sz="2400" dirty="0">
              <a:solidFill>
                <a:srgbClr val="595959"/>
              </a:solidFill>
              <a:latin typeface="Arila" charset="0"/>
            </a:endParaRPr>
          </a:p>
          <a:p>
            <a:pPr>
              <a:lnSpc>
                <a:spcPct val="120000"/>
              </a:lnSpc>
            </a:pPr>
            <a:r>
              <a:rPr lang="en-GB" sz="1600" dirty="0" smtClean="0">
                <a:solidFill>
                  <a:srgbClr val="595959"/>
                </a:solidFill>
                <a:latin typeface="Arila" charset="0"/>
              </a:rPr>
              <a:t>Scott Taylor, The </a:t>
            </a:r>
            <a:r>
              <a:rPr lang="en-GB" sz="1600" dirty="0">
                <a:solidFill>
                  <a:srgbClr val="595959"/>
                </a:solidFill>
                <a:latin typeface="Arila" charset="0"/>
              </a:rPr>
              <a:t>University of Manchester Library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519113" y="2809875"/>
            <a:ext cx="7013575" cy="0"/>
          </a:xfrm>
          <a:prstGeom prst="line">
            <a:avLst/>
          </a:prstGeom>
          <a:noFill/>
          <a:ln w="25400">
            <a:solidFill>
              <a:srgbClr val="660066"/>
            </a:solidFill>
            <a:prstDash val="dot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pic>
        <p:nvPicPr>
          <p:cNvPr id="2053" name="Picture 2" descr="TAB_col_white_background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113" y="5510213"/>
            <a:ext cx="6778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574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38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6120172" y="3256916"/>
                </a:moveTo>
                <a:cubicBezTo>
                  <a:pt x="4946989" y="3256916"/>
                  <a:pt x="3995936" y="3940220"/>
                  <a:pt x="3995936" y="4783118"/>
                </a:cubicBezTo>
                <a:cubicBezTo>
                  <a:pt x="3995936" y="5626016"/>
                  <a:pt x="4946989" y="6309320"/>
                  <a:pt x="6120172" y="6309320"/>
                </a:cubicBezTo>
                <a:cubicBezTo>
                  <a:pt x="7293355" y="6309320"/>
                  <a:pt x="8244408" y="5626016"/>
                  <a:pt x="8244408" y="4783118"/>
                </a:cubicBezTo>
                <a:cubicBezTo>
                  <a:pt x="8244408" y="3940220"/>
                  <a:pt x="7293355" y="3256916"/>
                  <a:pt x="6120172" y="3256916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41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0" y="0"/>
            <a:ext cx="8862928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76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740"/>
            <a:ext cx="8847655" cy="680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85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209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50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580"/>
            <a:ext cx="8907213" cy="684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16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B_col_white_background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83438" y="2852936"/>
            <a:ext cx="75716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200" b="1" dirty="0" smtClean="0">
                <a:solidFill>
                  <a:srgbClr val="595959"/>
                </a:solidFill>
              </a:rPr>
              <a:t>Which tools/services are the best fit for us?</a:t>
            </a:r>
            <a:endParaRPr lang="en-GB" sz="3200" b="1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99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B_col_white_background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upload.wikimedia.org/wikipedia/commons/a/aa/ResearchGate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238" y="1556792"/>
            <a:ext cx="2793980" cy="94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fecpl.ca/wp-content/uploads/2012/01/plos-one-logo_large-3s600x6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423604"/>
            <a:ext cx="4413179" cy="142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research4life.org/wp-content/uploads/2014/06/mendele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49080"/>
            <a:ext cx="1847528" cy="184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p6.zdassets.com/hc/settings_assets/331793/200039448/UyKj3LztNSWx3qBB4mk2dg-product-figshare-larg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33" y="1567779"/>
            <a:ext cx="3507432" cy="106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blog.journals.cambridge.org/wp-content/uploads/2013/09/altmetric_logo_600px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24944"/>
            <a:ext cx="2857500" cy="101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plumanalytics.com/img/logo-plum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984" y="467516"/>
            <a:ext cx="2356562" cy="106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jbc.org/site/home/images/header/f1000_logo_includ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30475"/>
            <a:ext cx="1571412" cy="61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upload.wikimedia.org/wikipedia/commons/4/4a/Impactstory-logo-201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192" y="206331"/>
            <a:ext cx="1268071" cy="101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66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2/2f/Culinary_fruits_front_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41780"/>
            <a:ext cx="10361257" cy="69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72592" y="6402751"/>
            <a:ext cx="83201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FFFF"/>
                </a:solidFill>
                <a:ea typeface="Times New Roman"/>
                <a:cs typeface="Times New Roman"/>
              </a:rPr>
              <a:t>By </a:t>
            </a:r>
            <a:r>
              <a:rPr lang="en-GB" sz="1200" dirty="0" smtClean="0">
                <a:solidFill>
                  <a:srgbClr val="FFFFFF"/>
                </a:solidFill>
                <a:ea typeface="Times New Roman"/>
                <a:cs typeface="Times New Roman"/>
              </a:rPr>
              <a:t>Bill </a:t>
            </a:r>
            <a:r>
              <a:rPr lang="en-GB" sz="1200" dirty="0" err="1" smtClean="0">
                <a:solidFill>
                  <a:srgbClr val="FFFFFF"/>
                </a:solidFill>
                <a:ea typeface="Times New Roman"/>
                <a:cs typeface="Times New Roman"/>
              </a:rPr>
              <a:t>Ebbesen</a:t>
            </a:r>
            <a:r>
              <a:rPr lang="en-GB" sz="1200" dirty="0" smtClean="0">
                <a:solidFill>
                  <a:srgbClr val="FFFFFF"/>
                </a:solidFill>
                <a:ea typeface="Times New Roman"/>
                <a:cs typeface="Times New Roman"/>
              </a:rPr>
              <a:t> [</a:t>
            </a:r>
            <a:r>
              <a:rPr lang="en-GB" sz="1200" dirty="0">
                <a:solidFill>
                  <a:srgbClr val="FFFFFF"/>
                </a:solidFill>
                <a:ea typeface="Times New Roman"/>
                <a:cs typeface="Times New Roman"/>
              </a:rPr>
              <a:t>CC </a:t>
            </a:r>
            <a:r>
              <a:rPr lang="en-GB" sz="1200" dirty="0" smtClean="0">
                <a:solidFill>
                  <a:srgbClr val="FFFFFF"/>
                </a:solidFill>
                <a:ea typeface="Times New Roman"/>
                <a:cs typeface="Times New Roman"/>
              </a:rPr>
              <a:t>BY 3.0 </a:t>
            </a:r>
            <a:r>
              <a:rPr lang="en-GB" sz="1200" dirty="0">
                <a:solidFill>
                  <a:srgbClr val="FFFFFF"/>
                </a:solidFill>
                <a:ea typeface="Times New Roman"/>
                <a:cs typeface="Times New Roman"/>
              </a:rPr>
              <a:t>(http://</a:t>
            </a:r>
            <a:r>
              <a:rPr lang="en-GB" sz="1200" dirty="0" smtClean="0">
                <a:solidFill>
                  <a:srgbClr val="FFFFFF"/>
                </a:solidFill>
                <a:ea typeface="Times New Roman"/>
                <a:cs typeface="Times New Roman"/>
              </a:rPr>
              <a:t>creativecommons.org/licenses/by/3.0</a:t>
            </a:r>
            <a:r>
              <a:rPr lang="en-GB" sz="1200" dirty="0">
                <a:solidFill>
                  <a:srgbClr val="FFFFFF"/>
                </a:solidFill>
                <a:ea typeface="Times New Roman"/>
                <a:cs typeface="Times New Roman"/>
              </a:rPr>
              <a:t>)], via Wikimedia Commons</a:t>
            </a:r>
            <a:endParaRPr lang="en-GB" sz="1200" dirty="0">
              <a:latin typeface="Times New Roman"/>
              <a:ea typeface="Times New Roman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056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AB_col_white_background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libraryresearchplus.files.wordpress.com/2014/08/altmetric-screen-02.jpg?w=604&amp;h=270&amp;crop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57531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2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20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B_col_white_background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96068" y="2852936"/>
            <a:ext cx="67463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200" b="1" dirty="0" smtClean="0">
                <a:solidFill>
                  <a:srgbClr val="595959"/>
                </a:solidFill>
              </a:rPr>
              <a:t>Why were we interested in altmetrics?</a:t>
            </a:r>
            <a:endParaRPr lang="en-GB" sz="3200" b="1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93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ame 1"/>
          <p:cNvSpPr/>
          <p:nvPr/>
        </p:nvSpPr>
        <p:spPr>
          <a:xfrm>
            <a:off x="3453052" y="3284984"/>
            <a:ext cx="3567220" cy="720080"/>
          </a:xfrm>
          <a:prstGeom prst="fram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907704" y="3284984"/>
            <a:ext cx="1512168" cy="720080"/>
          </a:xfrm>
          <a:prstGeom prst="fram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56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0000" cy="57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72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0000" cy="57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548679"/>
            <a:ext cx="7200000" cy="57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18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0000" cy="57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548679"/>
            <a:ext cx="7200000" cy="57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830" y="980728"/>
            <a:ext cx="7199999" cy="57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17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32440" cy="682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ame 3"/>
          <p:cNvSpPr/>
          <p:nvPr/>
        </p:nvSpPr>
        <p:spPr>
          <a:xfrm>
            <a:off x="4860032" y="2060848"/>
            <a:ext cx="1800200" cy="720080"/>
          </a:xfrm>
          <a:prstGeom prst="fram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77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B_col_white_background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606195" y="2852936"/>
            <a:ext cx="35260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200" b="1" dirty="0" smtClean="0">
                <a:solidFill>
                  <a:srgbClr val="595959"/>
                </a:solidFill>
              </a:rPr>
              <a:t>How we trialled AFI</a:t>
            </a:r>
            <a:endParaRPr lang="en-GB" sz="3200" b="1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99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B_col_white_background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7492427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572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06207608"/>
              </p:ext>
            </p:extLst>
          </p:nvPr>
        </p:nvGraphicFramePr>
        <p:xfrm>
          <a:off x="454664" y="-5704"/>
          <a:ext cx="3600000" cy="18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r="9586" b="17734"/>
          <a:stretch/>
        </p:blipFill>
        <p:spPr>
          <a:xfrm>
            <a:off x="5255948" y="2199160"/>
            <a:ext cx="3157508" cy="2863957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16200000">
            <a:off x="4308298" y="2726695"/>
            <a:ext cx="617438" cy="1931033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966445" y="2863206"/>
            <a:ext cx="2548336" cy="1926482"/>
            <a:chOff x="3238009" y="1142577"/>
            <a:chExt cx="2188556" cy="2033916"/>
          </a:xfrm>
        </p:grpSpPr>
        <p:sp>
          <p:nvSpPr>
            <p:cNvPr id="8" name="Rounded Rectangle 7"/>
            <p:cNvSpPr/>
            <p:nvPr/>
          </p:nvSpPr>
          <p:spPr bwMode="gray">
            <a:xfrm>
              <a:off x="3238009" y="1142577"/>
              <a:ext cx="2188556" cy="203391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947175" y="1492620"/>
              <a:ext cx="685800" cy="685800"/>
              <a:chOff x="4800505" y="2094275"/>
              <a:chExt cx="366676" cy="366051"/>
            </a:xfrm>
          </p:grpSpPr>
          <p:sp>
            <p:nvSpPr>
              <p:cNvPr id="11" name="AutoShape 84"/>
              <p:cNvSpPr>
                <a:spLocks/>
              </p:cNvSpPr>
              <p:nvPr/>
            </p:nvSpPr>
            <p:spPr bwMode="auto">
              <a:xfrm>
                <a:off x="4800505" y="2094275"/>
                <a:ext cx="366676" cy="36605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8900"/>
                    </a:moveTo>
                    <a:cubicBezTo>
                      <a:pt x="20249" y="19643"/>
                      <a:pt x="19644" y="20249"/>
                      <a:pt x="18899" y="20249"/>
                    </a:cubicBezTo>
                    <a:lnTo>
                      <a:pt x="2699" y="20249"/>
                    </a:lnTo>
                    <a:cubicBezTo>
                      <a:pt x="1955" y="20249"/>
                      <a:pt x="1349" y="19643"/>
                      <a:pt x="1349" y="18900"/>
                    </a:cubicBezTo>
                    <a:lnTo>
                      <a:pt x="1349" y="5400"/>
                    </a:lnTo>
                    <a:cubicBezTo>
                      <a:pt x="1349" y="5027"/>
                      <a:pt x="1652" y="4725"/>
                      <a:pt x="2024" y="4725"/>
                    </a:cubicBezTo>
                    <a:lnTo>
                      <a:pt x="2699" y="4725"/>
                    </a:lnTo>
                    <a:lnTo>
                      <a:pt x="2699" y="18225"/>
                    </a:lnTo>
                    <a:cubicBezTo>
                      <a:pt x="2699" y="18598"/>
                      <a:pt x="3001" y="18900"/>
                      <a:pt x="3374" y="18900"/>
                    </a:cubicBezTo>
                    <a:cubicBezTo>
                      <a:pt x="3748" y="18900"/>
                      <a:pt x="4049" y="18598"/>
                      <a:pt x="4049" y="18225"/>
                    </a:cubicBezTo>
                    <a:lnTo>
                      <a:pt x="4049" y="2025"/>
                    </a:lnTo>
                    <a:cubicBezTo>
                      <a:pt x="4049" y="1652"/>
                      <a:pt x="4352" y="1350"/>
                      <a:pt x="4724" y="1350"/>
                    </a:cubicBezTo>
                    <a:lnTo>
                      <a:pt x="19575" y="1350"/>
                    </a:lnTo>
                    <a:cubicBezTo>
                      <a:pt x="19947" y="1350"/>
                      <a:pt x="20249" y="1652"/>
                      <a:pt x="20249" y="2025"/>
                    </a:cubicBezTo>
                    <a:cubicBezTo>
                      <a:pt x="20249" y="2025"/>
                      <a:pt x="20249" y="18900"/>
                      <a:pt x="20249" y="18900"/>
                    </a:cubicBezTo>
                    <a:close/>
                    <a:moveTo>
                      <a:pt x="19575" y="0"/>
                    </a:moveTo>
                    <a:lnTo>
                      <a:pt x="4724" y="0"/>
                    </a:lnTo>
                    <a:cubicBezTo>
                      <a:pt x="3606" y="0"/>
                      <a:pt x="2699" y="905"/>
                      <a:pt x="2699" y="2025"/>
                    </a:cubicBezTo>
                    <a:lnTo>
                      <a:pt x="2699" y="3375"/>
                    </a:lnTo>
                    <a:lnTo>
                      <a:pt x="2024" y="3375"/>
                    </a:lnTo>
                    <a:cubicBezTo>
                      <a:pt x="906" y="3375"/>
                      <a:pt x="0" y="4280"/>
                      <a:pt x="0" y="5400"/>
                    </a:cubicBezTo>
                    <a:lnTo>
                      <a:pt x="0" y="18900"/>
                    </a:lnTo>
                    <a:cubicBezTo>
                      <a:pt x="0" y="20391"/>
                      <a:pt x="1208" y="21599"/>
                      <a:pt x="2699" y="21599"/>
                    </a:cubicBezTo>
                    <a:lnTo>
                      <a:pt x="18899" y="21599"/>
                    </a:lnTo>
                    <a:cubicBezTo>
                      <a:pt x="20391" y="21599"/>
                      <a:pt x="21600" y="20391"/>
                      <a:pt x="21600" y="18900"/>
                    </a:cubicBezTo>
                    <a:lnTo>
                      <a:pt x="21600" y="2025"/>
                    </a:lnTo>
                    <a:cubicBezTo>
                      <a:pt x="21600" y="905"/>
                      <a:pt x="20693" y="0"/>
                      <a:pt x="19575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2" name="AutoShape 85"/>
              <p:cNvSpPr>
                <a:spLocks/>
              </p:cNvSpPr>
              <p:nvPr/>
            </p:nvSpPr>
            <p:spPr bwMode="auto">
              <a:xfrm>
                <a:off x="5018258" y="2231310"/>
                <a:ext cx="102619" cy="118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200" y="21599"/>
                    </a:moveTo>
                    <a:lnTo>
                      <a:pt x="20400" y="21599"/>
                    </a:lnTo>
                    <a:cubicBezTo>
                      <a:pt x="21062" y="21599"/>
                      <a:pt x="21600" y="16748"/>
                      <a:pt x="21600" y="10800"/>
                    </a:cubicBezTo>
                    <a:cubicBezTo>
                      <a:pt x="21600" y="4830"/>
                      <a:pt x="21062" y="0"/>
                      <a:pt x="20400" y="0"/>
                    </a:cubicBezTo>
                    <a:lnTo>
                      <a:pt x="1200" y="0"/>
                    </a:lnTo>
                    <a:cubicBezTo>
                      <a:pt x="537" y="0"/>
                      <a:pt x="0" y="4830"/>
                      <a:pt x="0" y="10800"/>
                    </a:cubicBezTo>
                    <a:cubicBezTo>
                      <a:pt x="0" y="16748"/>
                      <a:pt x="537" y="21599"/>
                      <a:pt x="12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3" name="AutoShape 86"/>
              <p:cNvSpPr>
                <a:spLocks/>
              </p:cNvSpPr>
              <p:nvPr/>
            </p:nvSpPr>
            <p:spPr bwMode="auto">
              <a:xfrm>
                <a:off x="5018258" y="2196894"/>
                <a:ext cx="102619" cy="118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200" y="21599"/>
                    </a:moveTo>
                    <a:lnTo>
                      <a:pt x="20400" y="21599"/>
                    </a:lnTo>
                    <a:cubicBezTo>
                      <a:pt x="21062" y="21599"/>
                      <a:pt x="21600" y="16748"/>
                      <a:pt x="21600" y="10800"/>
                    </a:cubicBezTo>
                    <a:cubicBezTo>
                      <a:pt x="21600" y="4830"/>
                      <a:pt x="21062" y="0"/>
                      <a:pt x="20400" y="0"/>
                    </a:cubicBezTo>
                    <a:lnTo>
                      <a:pt x="1200" y="0"/>
                    </a:lnTo>
                    <a:cubicBezTo>
                      <a:pt x="537" y="0"/>
                      <a:pt x="0" y="4830"/>
                      <a:pt x="0" y="10800"/>
                    </a:cubicBezTo>
                    <a:cubicBezTo>
                      <a:pt x="0" y="16748"/>
                      <a:pt x="537" y="21599"/>
                      <a:pt x="12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4" name="AutoShape 87"/>
              <p:cNvSpPr>
                <a:spLocks/>
              </p:cNvSpPr>
              <p:nvPr/>
            </p:nvSpPr>
            <p:spPr bwMode="auto">
              <a:xfrm>
                <a:off x="5018258" y="2162480"/>
                <a:ext cx="102619" cy="118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200" y="21599"/>
                    </a:moveTo>
                    <a:lnTo>
                      <a:pt x="20400" y="21599"/>
                    </a:lnTo>
                    <a:cubicBezTo>
                      <a:pt x="21062" y="21599"/>
                      <a:pt x="21600" y="16748"/>
                      <a:pt x="21600" y="10800"/>
                    </a:cubicBezTo>
                    <a:cubicBezTo>
                      <a:pt x="21600" y="4830"/>
                      <a:pt x="21062" y="0"/>
                      <a:pt x="20400" y="0"/>
                    </a:cubicBezTo>
                    <a:lnTo>
                      <a:pt x="1200" y="0"/>
                    </a:lnTo>
                    <a:cubicBezTo>
                      <a:pt x="537" y="0"/>
                      <a:pt x="0" y="4830"/>
                      <a:pt x="0" y="10800"/>
                    </a:cubicBezTo>
                    <a:cubicBezTo>
                      <a:pt x="0" y="16748"/>
                      <a:pt x="537" y="21599"/>
                      <a:pt x="12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5" name="AutoShape 88"/>
              <p:cNvSpPr>
                <a:spLocks/>
              </p:cNvSpPr>
              <p:nvPr/>
            </p:nvSpPr>
            <p:spPr bwMode="auto">
              <a:xfrm>
                <a:off x="4892487" y="2403384"/>
                <a:ext cx="102619" cy="112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400" y="0"/>
                    </a:moveTo>
                    <a:lnTo>
                      <a:pt x="1200" y="0"/>
                    </a:lnTo>
                    <a:cubicBezTo>
                      <a:pt x="537" y="0"/>
                      <a:pt x="0" y="4851"/>
                      <a:pt x="0" y="10800"/>
                    </a:cubicBezTo>
                    <a:cubicBezTo>
                      <a:pt x="0" y="16790"/>
                      <a:pt x="537" y="21599"/>
                      <a:pt x="1200" y="21599"/>
                    </a:cubicBezTo>
                    <a:lnTo>
                      <a:pt x="20400" y="21599"/>
                    </a:lnTo>
                    <a:cubicBezTo>
                      <a:pt x="21062" y="21599"/>
                      <a:pt x="21600" y="16790"/>
                      <a:pt x="21600" y="10800"/>
                    </a:cubicBezTo>
                    <a:cubicBezTo>
                      <a:pt x="21600" y="4851"/>
                      <a:pt x="21062" y="0"/>
                      <a:pt x="204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6" name="AutoShape 89"/>
              <p:cNvSpPr>
                <a:spLocks/>
              </p:cNvSpPr>
              <p:nvPr/>
            </p:nvSpPr>
            <p:spPr bwMode="auto">
              <a:xfrm>
                <a:off x="4892487" y="2368970"/>
                <a:ext cx="102619" cy="112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400" y="0"/>
                    </a:moveTo>
                    <a:lnTo>
                      <a:pt x="1200" y="0"/>
                    </a:lnTo>
                    <a:cubicBezTo>
                      <a:pt x="537" y="0"/>
                      <a:pt x="0" y="4851"/>
                      <a:pt x="0" y="10800"/>
                    </a:cubicBezTo>
                    <a:cubicBezTo>
                      <a:pt x="0" y="16790"/>
                      <a:pt x="537" y="21599"/>
                      <a:pt x="1200" y="21599"/>
                    </a:cubicBezTo>
                    <a:lnTo>
                      <a:pt x="20400" y="21599"/>
                    </a:lnTo>
                    <a:cubicBezTo>
                      <a:pt x="21062" y="21599"/>
                      <a:pt x="21600" y="16790"/>
                      <a:pt x="21600" y="10800"/>
                    </a:cubicBezTo>
                    <a:cubicBezTo>
                      <a:pt x="21600" y="4851"/>
                      <a:pt x="21062" y="0"/>
                      <a:pt x="204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7" name="AutoShape 90"/>
              <p:cNvSpPr>
                <a:spLocks/>
              </p:cNvSpPr>
              <p:nvPr/>
            </p:nvSpPr>
            <p:spPr bwMode="auto">
              <a:xfrm>
                <a:off x="4892487" y="2334554"/>
                <a:ext cx="102619" cy="112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400" y="0"/>
                    </a:moveTo>
                    <a:lnTo>
                      <a:pt x="1200" y="0"/>
                    </a:lnTo>
                    <a:cubicBezTo>
                      <a:pt x="537" y="0"/>
                      <a:pt x="0" y="4851"/>
                      <a:pt x="0" y="10800"/>
                    </a:cubicBezTo>
                    <a:cubicBezTo>
                      <a:pt x="0" y="16790"/>
                      <a:pt x="537" y="21599"/>
                      <a:pt x="1200" y="21599"/>
                    </a:cubicBezTo>
                    <a:lnTo>
                      <a:pt x="20400" y="21599"/>
                    </a:lnTo>
                    <a:cubicBezTo>
                      <a:pt x="21062" y="21599"/>
                      <a:pt x="21600" y="16790"/>
                      <a:pt x="21600" y="10800"/>
                    </a:cubicBezTo>
                    <a:cubicBezTo>
                      <a:pt x="21600" y="4851"/>
                      <a:pt x="21062" y="0"/>
                      <a:pt x="204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8" name="AutoShape 91"/>
              <p:cNvSpPr>
                <a:spLocks/>
              </p:cNvSpPr>
              <p:nvPr/>
            </p:nvSpPr>
            <p:spPr bwMode="auto">
              <a:xfrm>
                <a:off x="5018258" y="2403384"/>
                <a:ext cx="102619" cy="112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400" y="0"/>
                    </a:moveTo>
                    <a:lnTo>
                      <a:pt x="1200" y="0"/>
                    </a:lnTo>
                    <a:cubicBezTo>
                      <a:pt x="537" y="0"/>
                      <a:pt x="0" y="4851"/>
                      <a:pt x="0" y="10800"/>
                    </a:cubicBezTo>
                    <a:cubicBezTo>
                      <a:pt x="0" y="16790"/>
                      <a:pt x="537" y="21599"/>
                      <a:pt x="1200" y="21599"/>
                    </a:cubicBezTo>
                    <a:lnTo>
                      <a:pt x="20400" y="21599"/>
                    </a:lnTo>
                    <a:cubicBezTo>
                      <a:pt x="21062" y="21599"/>
                      <a:pt x="21600" y="16790"/>
                      <a:pt x="21600" y="10800"/>
                    </a:cubicBezTo>
                    <a:cubicBezTo>
                      <a:pt x="21600" y="4851"/>
                      <a:pt x="21062" y="0"/>
                      <a:pt x="204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9" name="AutoShape 92"/>
              <p:cNvSpPr>
                <a:spLocks/>
              </p:cNvSpPr>
              <p:nvPr/>
            </p:nvSpPr>
            <p:spPr bwMode="auto">
              <a:xfrm>
                <a:off x="5018258" y="2368970"/>
                <a:ext cx="102619" cy="112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400" y="0"/>
                    </a:moveTo>
                    <a:lnTo>
                      <a:pt x="1200" y="0"/>
                    </a:lnTo>
                    <a:cubicBezTo>
                      <a:pt x="537" y="0"/>
                      <a:pt x="0" y="4851"/>
                      <a:pt x="0" y="10800"/>
                    </a:cubicBezTo>
                    <a:cubicBezTo>
                      <a:pt x="0" y="16790"/>
                      <a:pt x="537" y="21599"/>
                      <a:pt x="1200" y="21599"/>
                    </a:cubicBezTo>
                    <a:lnTo>
                      <a:pt x="20400" y="21599"/>
                    </a:lnTo>
                    <a:cubicBezTo>
                      <a:pt x="21062" y="21599"/>
                      <a:pt x="21600" y="16790"/>
                      <a:pt x="21600" y="10800"/>
                    </a:cubicBezTo>
                    <a:cubicBezTo>
                      <a:pt x="21600" y="4851"/>
                      <a:pt x="21062" y="0"/>
                      <a:pt x="204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0" name="AutoShape 93"/>
              <p:cNvSpPr>
                <a:spLocks/>
              </p:cNvSpPr>
              <p:nvPr/>
            </p:nvSpPr>
            <p:spPr bwMode="auto">
              <a:xfrm>
                <a:off x="5018258" y="2334554"/>
                <a:ext cx="102619" cy="112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400" y="0"/>
                    </a:moveTo>
                    <a:lnTo>
                      <a:pt x="1200" y="0"/>
                    </a:lnTo>
                    <a:cubicBezTo>
                      <a:pt x="537" y="0"/>
                      <a:pt x="0" y="4851"/>
                      <a:pt x="0" y="10800"/>
                    </a:cubicBezTo>
                    <a:cubicBezTo>
                      <a:pt x="0" y="16790"/>
                      <a:pt x="537" y="21599"/>
                      <a:pt x="1200" y="21599"/>
                    </a:cubicBezTo>
                    <a:lnTo>
                      <a:pt x="20400" y="21599"/>
                    </a:lnTo>
                    <a:cubicBezTo>
                      <a:pt x="21062" y="21599"/>
                      <a:pt x="21600" y="16790"/>
                      <a:pt x="21600" y="10800"/>
                    </a:cubicBezTo>
                    <a:cubicBezTo>
                      <a:pt x="21600" y="4851"/>
                      <a:pt x="21062" y="0"/>
                      <a:pt x="204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1" name="AutoShape 94"/>
              <p:cNvSpPr>
                <a:spLocks/>
              </p:cNvSpPr>
              <p:nvPr/>
            </p:nvSpPr>
            <p:spPr bwMode="auto">
              <a:xfrm>
                <a:off x="4892487" y="2265724"/>
                <a:ext cx="228390" cy="112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060" y="0"/>
                    </a:moveTo>
                    <a:lnTo>
                      <a:pt x="540" y="0"/>
                    </a:lnTo>
                    <a:cubicBezTo>
                      <a:pt x="242" y="0"/>
                      <a:pt x="0" y="4851"/>
                      <a:pt x="0" y="10800"/>
                    </a:cubicBezTo>
                    <a:cubicBezTo>
                      <a:pt x="0" y="16769"/>
                      <a:pt x="242" y="21599"/>
                      <a:pt x="540" y="21599"/>
                    </a:cubicBezTo>
                    <a:lnTo>
                      <a:pt x="21060" y="21599"/>
                    </a:lnTo>
                    <a:cubicBezTo>
                      <a:pt x="21357" y="21599"/>
                      <a:pt x="21600" y="16769"/>
                      <a:pt x="21600" y="10800"/>
                    </a:cubicBezTo>
                    <a:cubicBezTo>
                      <a:pt x="21600" y="4851"/>
                      <a:pt x="21357" y="0"/>
                      <a:pt x="2106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2" name="AutoShape 95"/>
              <p:cNvSpPr>
                <a:spLocks/>
              </p:cNvSpPr>
              <p:nvPr/>
            </p:nvSpPr>
            <p:spPr bwMode="auto">
              <a:xfrm>
                <a:off x="4892487" y="2300140"/>
                <a:ext cx="228390" cy="112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060" y="0"/>
                    </a:moveTo>
                    <a:lnTo>
                      <a:pt x="540" y="0"/>
                    </a:lnTo>
                    <a:cubicBezTo>
                      <a:pt x="242" y="0"/>
                      <a:pt x="0" y="4851"/>
                      <a:pt x="0" y="10800"/>
                    </a:cubicBezTo>
                    <a:cubicBezTo>
                      <a:pt x="0" y="16790"/>
                      <a:pt x="242" y="21599"/>
                      <a:pt x="540" y="21599"/>
                    </a:cubicBezTo>
                    <a:lnTo>
                      <a:pt x="21060" y="21599"/>
                    </a:lnTo>
                    <a:cubicBezTo>
                      <a:pt x="21357" y="21599"/>
                      <a:pt x="21600" y="16790"/>
                      <a:pt x="21600" y="10800"/>
                    </a:cubicBezTo>
                    <a:cubicBezTo>
                      <a:pt x="21600" y="4851"/>
                      <a:pt x="21357" y="0"/>
                      <a:pt x="2106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3" name="AutoShape 96"/>
              <p:cNvSpPr>
                <a:spLocks/>
              </p:cNvSpPr>
              <p:nvPr/>
            </p:nvSpPr>
            <p:spPr bwMode="auto">
              <a:xfrm>
                <a:off x="4892487" y="2139953"/>
                <a:ext cx="102619" cy="1026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4799" y="4792"/>
                    </a:moveTo>
                    <a:lnTo>
                      <a:pt x="16800" y="4792"/>
                    </a:lnTo>
                    <a:lnTo>
                      <a:pt x="16800" y="16797"/>
                    </a:lnTo>
                    <a:lnTo>
                      <a:pt x="4799" y="16797"/>
                    </a:lnTo>
                    <a:cubicBezTo>
                      <a:pt x="4799" y="16797"/>
                      <a:pt x="4799" y="4792"/>
                      <a:pt x="4799" y="4792"/>
                    </a:cubicBezTo>
                    <a:close/>
                    <a:moveTo>
                      <a:pt x="2399" y="21600"/>
                    </a:moveTo>
                    <a:lnTo>
                      <a:pt x="19199" y="21600"/>
                    </a:lnTo>
                    <a:cubicBezTo>
                      <a:pt x="20527" y="21600"/>
                      <a:pt x="21600" y="20523"/>
                      <a:pt x="21600" y="19198"/>
                    </a:cubicBezTo>
                    <a:lnTo>
                      <a:pt x="21600" y="2401"/>
                    </a:lnTo>
                    <a:cubicBezTo>
                      <a:pt x="21600" y="1076"/>
                      <a:pt x="20527" y="0"/>
                      <a:pt x="19199" y="0"/>
                    </a:cubicBezTo>
                    <a:lnTo>
                      <a:pt x="2399" y="0"/>
                    </a:lnTo>
                    <a:cubicBezTo>
                      <a:pt x="1072" y="0"/>
                      <a:pt x="0" y="1076"/>
                      <a:pt x="0" y="2401"/>
                    </a:cubicBezTo>
                    <a:lnTo>
                      <a:pt x="0" y="19198"/>
                    </a:lnTo>
                    <a:cubicBezTo>
                      <a:pt x="0" y="20523"/>
                      <a:pt x="1072" y="21600"/>
                      <a:pt x="2399" y="2160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3467743" y="2215831"/>
              <a:ext cx="1752601" cy="7675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bg1"/>
                  </a:solidFill>
                  <a:latin typeface="Open Sans Light"/>
                  <a:cs typeface="Open Sans Light"/>
                </a:rPr>
                <a:t>Institutional Repositories</a:t>
              </a:r>
              <a:endParaRPr lang="ms-MY" sz="1200" dirty="0">
                <a:solidFill>
                  <a:schemeClr val="bg1"/>
                </a:solidFill>
                <a:latin typeface="Open Sans Light"/>
                <a:cs typeface="Open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572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39886244"/>
              </p:ext>
            </p:extLst>
          </p:nvPr>
        </p:nvGraphicFramePr>
        <p:xfrm>
          <a:off x="454664" y="-5704"/>
          <a:ext cx="3600000" cy="18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Rectangle 23"/>
          <p:cNvSpPr/>
          <p:nvPr/>
        </p:nvSpPr>
        <p:spPr>
          <a:xfrm>
            <a:off x="1691680" y="2708920"/>
            <a:ext cx="2808312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4658688" y="2708920"/>
            <a:ext cx="2808312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2015716" y="345917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Tier 1 user group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97712" y="3469741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Tier 2 user group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1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74841754"/>
              </p:ext>
            </p:extLst>
          </p:nvPr>
        </p:nvGraphicFramePr>
        <p:xfrm>
          <a:off x="454664" y="-5704"/>
          <a:ext cx="3600000" cy="18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" name="Picture 2" descr="http://upload.wikimedia.org/wikipedia/commons/4/49/Testing2222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20888"/>
            <a:ext cx="2938907" cy="314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54764" y="6627168"/>
            <a:ext cx="418929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/>
              <a:t>By </a:t>
            </a:r>
            <a:r>
              <a:rPr lang="en-GB" sz="900" dirty="0" err="1"/>
              <a:t>Tweedewereldoolog</a:t>
            </a:r>
            <a:r>
              <a:rPr lang="en-GB" sz="900" dirty="0"/>
              <a:t>-wiki (Own work) [Public domain], via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4602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675590" cy="6669359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6156176" y="1250087"/>
            <a:ext cx="1512168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012160" y="1340768"/>
            <a:ext cx="1872208" cy="13494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81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31567913"/>
              </p:ext>
            </p:extLst>
          </p:nvPr>
        </p:nvGraphicFramePr>
        <p:xfrm>
          <a:off x="454664" y="-5704"/>
          <a:ext cx="3600000" cy="18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08820"/>
            <a:ext cx="2877721" cy="2088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5" descr="http://allthingsd.com/files/2013/01/surveymonkey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64704"/>
            <a:ext cx="1296144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35462"/>
            <a:ext cx="3358456" cy="23754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92945"/>
            <a:ext cx="3388816" cy="18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4884"/>
            <a:ext cx="4966279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7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01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B_col_white_background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492990" y="2852936"/>
            <a:ext cx="3752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200" b="1" dirty="0" smtClean="0">
                <a:solidFill>
                  <a:srgbClr val="595959"/>
                </a:solidFill>
              </a:rPr>
              <a:t>Roll out of altmetrics</a:t>
            </a:r>
            <a:endParaRPr lang="en-GB" sz="3200" b="1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99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News seller London 7388877164 b80993a05a 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7054243" cy="6858000"/>
          </a:xfrm>
          <a:prstGeom prst="rect">
            <a:avLst/>
          </a:prstGeom>
          <a:noFill/>
          <a:extLst/>
        </p:spPr>
      </p:pic>
      <p:sp>
        <p:nvSpPr>
          <p:cNvPr id="3" name="Rectangle 2"/>
          <p:cNvSpPr/>
          <p:nvPr/>
        </p:nvSpPr>
        <p:spPr>
          <a:xfrm>
            <a:off x="1149810" y="6604000"/>
            <a:ext cx="6804025" cy="254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050" kern="1200">
                <a:solidFill>
                  <a:srgbClr val="FFFFFF"/>
                </a:solidFill>
                <a:effectLst/>
                <a:latin typeface="Calibri"/>
                <a:ea typeface="Times New Roman"/>
                <a:cs typeface="Times New Roman"/>
              </a:rPr>
              <a:t>By Chris Brown (Edgware Road) [CC BY-SA 2.0 (http://creativecommons.org/licenses/by-sa/2.0)], via Wikimedia Commons</a:t>
            </a:r>
            <a:endParaRPr lang="en-GB" sz="120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746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0"/>
            <a:ext cx="4623026" cy="6858000"/>
          </a:xfrm>
          <a:prstGeom prst="rect">
            <a:avLst/>
          </a:prstGeom>
        </p:spPr>
      </p:pic>
      <p:pic>
        <p:nvPicPr>
          <p:cNvPr id="3" name="Picture 2" descr="TAB_col_white_background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02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hetireland.org/uploads/images/M_U_P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82" y="332656"/>
            <a:ext cx="4198640" cy="179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40.tinypic.com/r9ixr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2507669"/>
            <a:ext cx="4524375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avdanzer.co.uk/wp-content/uploads/2013/06/graphe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437" y="4077072"/>
            <a:ext cx="4185558" cy="22425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graphene-applications-summit.com/media/images/uploaded/the-national-graphene-institute-ngi.82.sma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062" y="4046084"/>
            <a:ext cx="1613886" cy="7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maritimelogisticsandenergy.com/wp-content/uploads/2014/02/Tynda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814" y="2564904"/>
            <a:ext cx="3422160" cy="107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52063"/>
            <a:ext cx="3125477" cy="2178209"/>
          </a:xfrm>
          <a:prstGeom prst="rect">
            <a:avLst/>
          </a:prstGeom>
        </p:spPr>
      </p:pic>
      <p:pic>
        <p:nvPicPr>
          <p:cNvPr id="3" name="Picture 2" descr="http://upload.wikimedia.org/wikipedia/commons/thumb/2/25/Open_Access_logo_PLoS_white.svg/655px-Open_Access_logo_PLoS_white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0672"/>
            <a:ext cx="1296144" cy="202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33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30"/>
            <a:ext cx="9144000" cy="677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592"/>
            <a:ext cx="9144000" cy="567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9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36684"/>
            <a:ext cx="8354484" cy="5504684"/>
          </a:xfrm>
          <a:prstGeom prst="rect">
            <a:avLst/>
          </a:prstGeom>
        </p:spPr>
      </p:pic>
      <p:pic>
        <p:nvPicPr>
          <p:cNvPr id="5" name="Picture 16" descr="http://upload.wikimedia.org/wikipedia/commons/4/4a/Impactstory-logo-20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" y="222227"/>
            <a:ext cx="1268071" cy="101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3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B_col_white_background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1916832"/>
            <a:ext cx="8996933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4400" b="1" dirty="0" smtClean="0">
                <a:solidFill>
                  <a:srgbClr val="595959"/>
                </a:solidFill>
              </a:rPr>
              <a:t>Contacts</a:t>
            </a:r>
          </a:p>
          <a:p>
            <a:pPr algn="ctr">
              <a:spcAft>
                <a:spcPts val="600"/>
              </a:spcAft>
            </a:pPr>
            <a:endParaRPr lang="en-GB" sz="3200" b="1" dirty="0">
              <a:solidFill>
                <a:srgbClr val="595959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GB" sz="2800" b="1" dirty="0" smtClean="0">
                <a:solidFill>
                  <a:srgbClr val="595959"/>
                </a:solidFill>
              </a:rPr>
              <a:t>Scott Taylor: </a:t>
            </a:r>
            <a:r>
              <a:rPr lang="en-GB" sz="2800" b="1" dirty="0" smtClean="0">
                <a:solidFill>
                  <a:srgbClr val="595959"/>
                </a:solidFill>
                <a:hlinkClick r:id="rId3"/>
              </a:rPr>
              <a:t>scott.taylor@manchester.ac.uk</a:t>
            </a:r>
            <a:endParaRPr lang="en-GB" sz="2800" b="1" dirty="0" smtClean="0">
              <a:solidFill>
                <a:srgbClr val="595959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GB" sz="2800" b="1" dirty="0" err="1" smtClean="0">
                <a:solidFill>
                  <a:srgbClr val="595959"/>
                </a:solidFill>
              </a:rPr>
              <a:t>Timon</a:t>
            </a:r>
            <a:r>
              <a:rPr lang="en-GB" sz="2800" b="1" dirty="0" smtClean="0">
                <a:solidFill>
                  <a:srgbClr val="595959"/>
                </a:solidFill>
              </a:rPr>
              <a:t> </a:t>
            </a:r>
            <a:r>
              <a:rPr lang="en-GB" sz="2800" b="1" dirty="0" err="1" smtClean="0">
                <a:solidFill>
                  <a:srgbClr val="595959"/>
                </a:solidFill>
              </a:rPr>
              <a:t>Oefelein</a:t>
            </a:r>
            <a:r>
              <a:rPr lang="en-GB" sz="2800" b="1" dirty="0" smtClean="0">
                <a:solidFill>
                  <a:srgbClr val="595959"/>
                </a:solidFill>
              </a:rPr>
              <a:t>: </a:t>
            </a:r>
            <a:r>
              <a:rPr lang="en-GB" sz="2800" b="1" dirty="0" smtClean="0">
                <a:solidFill>
                  <a:srgbClr val="595959"/>
                </a:solidFill>
                <a:hlinkClick r:id="rId4"/>
              </a:rPr>
              <a:t>timon.oefelein@springer.com</a:t>
            </a:r>
            <a:endParaRPr lang="en-GB" sz="2800" b="1" dirty="0" smtClean="0">
              <a:solidFill>
                <a:srgbClr val="595959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GB" sz="2800" b="1" dirty="0" err="1" smtClean="0">
                <a:solidFill>
                  <a:srgbClr val="595959"/>
                </a:solidFill>
              </a:rPr>
              <a:t>Martijn</a:t>
            </a:r>
            <a:r>
              <a:rPr lang="en-GB" sz="2800" b="1" dirty="0" smtClean="0">
                <a:solidFill>
                  <a:srgbClr val="595959"/>
                </a:solidFill>
              </a:rPr>
              <a:t> </a:t>
            </a:r>
            <a:r>
              <a:rPr lang="en-GB" sz="2800" b="1" dirty="0" err="1" smtClean="0">
                <a:solidFill>
                  <a:srgbClr val="595959"/>
                </a:solidFill>
              </a:rPr>
              <a:t>Roelandse</a:t>
            </a:r>
            <a:r>
              <a:rPr lang="en-GB" sz="2800" b="1" dirty="0" smtClean="0">
                <a:solidFill>
                  <a:srgbClr val="595959"/>
                </a:solidFill>
              </a:rPr>
              <a:t>: </a:t>
            </a:r>
            <a:r>
              <a:rPr lang="en-GB" sz="2800" b="1" dirty="0" smtClean="0">
                <a:solidFill>
                  <a:srgbClr val="595959"/>
                </a:solidFill>
                <a:hlinkClick r:id="rId5"/>
              </a:rPr>
              <a:t>martijn.roelandse@springer.com</a:t>
            </a:r>
            <a:endParaRPr lang="en-GB" sz="2800" b="1" dirty="0" smtClean="0">
              <a:solidFill>
                <a:srgbClr val="595959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GB" sz="2800" b="1" dirty="0" smtClean="0">
                <a:solidFill>
                  <a:srgbClr val="595959"/>
                </a:solidFill>
              </a:rPr>
              <a:t>Altmetric.com: </a:t>
            </a:r>
            <a:r>
              <a:rPr lang="en-GB" sz="2800" b="1" dirty="0" smtClean="0">
                <a:solidFill>
                  <a:srgbClr val="595959"/>
                </a:solidFill>
                <a:hlinkClick r:id="rId6"/>
              </a:rPr>
              <a:t>support@altmetric.com</a:t>
            </a:r>
            <a:endParaRPr lang="en-GB" sz="2800" b="1" dirty="0" smtClean="0">
              <a:solidFill>
                <a:srgbClr val="595959"/>
              </a:solidFill>
            </a:endParaRPr>
          </a:p>
          <a:p>
            <a:pPr algn="ctr">
              <a:spcAft>
                <a:spcPts val="600"/>
              </a:spcAft>
            </a:pPr>
            <a:endParaRPr lang="en-GB" sz="2800" b="1" dirty="0" smtClean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28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675590" cy="6669359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6156176" y="1250087"/>
            <a:ext cx="1512168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012160" y="1340768"/>
            <a:ext cx="1872208" cy="13494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8675589" cy="6669359"/>
          </a:xfrm>
          <a:custGeom>
            <a:avLst/>
            <a:gdLst/>
            <a:ahLst/>
            <a:cxnLst/>
            <a:rect l="l" t="t" r="r" b="b"/>
            <a:pathLst>
              <a:path w="8675589" h="6669359">
                <a:moveTo>
                  <a:pt x="6948264" y="980728"/>
                </a:moveTo>
                <a:cubicBezTo>
                  <a:pt x="6331846" y="980728"/>
                  <a:pt x="5832140" y="1475439"/>
                  <a:pt x="5832140" y="2085696"/>
                </a:cubicBezTo>
                <a:cubicBezTo>
                  <a:pt x="5832140" y="2695953"/>
                  <a:pt x="6331846" y="3190664"/>
                  <a:pt x="6948264" y="3190664"/>
                </a:cubicBezTo>
                <a:cubicBezTo>
                  <a:pt x="7564682" y="3190664"/>
                  <a:pt x="8064388" y="2695953"/>
                  <a:pt x="8064388" y="2085696"/>
                </a:cubicBezTo>
                <a:cubicBezTo>
                  <a:pt x="8064388" y="1475439"/>
                  <a:pt x="7564682" y="980728"/>
                  <a:pt x="6948264" y="980728"/>
                </a:cubicBezTo>
                <a:close/>
                <a:moveTo>
                  <a:pt x="0" y="0"/>
                </a:moveTo>
                <a:lnTo>
                  <a:pt x="8675589" y="0"/>
                </a:lnTo>
                <a:lnTo>
                  <a:pt x="8675589" y="6669359"/>
                </a:lnTo>
                <a:lnTo>
                  <a:pt x="0" y="6669359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7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209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0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209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8920976" cy="6858000"/>
          </a:xfrm>
          <a:custGeom>
            <a:avLst/>
            <a:gdLst/>
            <a:ahLst/>
            <a:cxnLst/>
            <a:rect l="l" t="t" r="r" b="b"/>
            <a:pathLst>
              <a:path w="8920976" h="6858000">
                <a:moveTo>
                  <a:pt x="7460444" y="2988813"/>
                </a:moveTo>
                <a:cubicBezTo>
                  <a:pt x="6700348" y="2988813"/>
                  <a:pt x="6084168" y="3552997"/>
                  <a:pt x="6084168" y="4248953"/>
                </a:cubicBezTo>
                <a:cubicBezTo>
                  <a:pt x="6084168" y="4944909"/>
                  <a:pt x="6700348" y="5509093"/>
                  <a:pt x="7460444" y="5509093"/>
                </a:cubicBezTo>
                <a:cubicBezTo>
                  <a:pt x="8220540" y="5509093"/>
                  <a:pt x="8836720" y="4944909"/>
                  <a:pt x="8836720" y="4248953"/>
                </a:cubicBezTo>
                <a:cubicBezTo>
                  <a:pt x="8836720" y="3552997"/>
                  <a:pt x="8220540" y="2988813"/>
                  <a:pt x="7460444" y="2988813"/>
                </a:cubicBezTo>
                <a:close/>
                <a:moveTo>
                  <a:pt x="0" y="0"/>
                </a:moveTo>
                <a:lnTo>
                  <a:pt x="8920976" y="0"/>
                </a:lnTo>
                <a:lnTo>
                  <a:pt x="89209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02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2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7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262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3131840" y="3645024"/>
                </a:moveTo>
                <a:cubicBezTo>
                  <a:pt x="2336462" y="3645024"/>
                  <a:pt x="1691680" y="4241447"/>
                  <a:pt x="1691680" y="4977172"/>
                </a:cubicBezTo>
                <a:cubicBezTo>
                  <a:pt x="1691680" y="5712897"/>
                  <a:pt x="2336462" y="6309320"/>
                  <a:pt x="3131840" y="6309320"/>
                </a:cubicBezTo>
                <a:cubicBezTo>
                  <a:pt x="3927218" y="6309320"/>
                  <a:pt x="4572000" y="5712897"/>
                  <a:pt x="4572000" y="4977172"/>
                </a:cubicBezTo>
                <a:cubicBezTo>
                  <a:pt x="4572000" y="4241447"/>
                  <a:pt x="3927218" y="3645024"/>
                  <a:pt x="3131840" y="364502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64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1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3200</TotalTime>
  <Words>338</Words>
  <Application>Microsoft Office PowerPoint</Application>
  <PresentationFormat>On-screen Show (4:3)</PresentationFormat>
  <Paragraphs>74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Taylor</dc:creator>
  <cp:lastModifiedBy>Scott Taylor</cp:lastModifiedBy>
  <cp:revision>60</cp:revision>
  <dcterms:created xsi:type="dcterms:W3CDTF">2015-03-13T15:58:23Z</dcterms:created>
  <dcterms:modified xsi:type="dcterms:W3CDTF">2015-07-13T13:48:46Z</dcterms:modified>
</cp:coreProperties>
</file>